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17" r:id="rId2"/>
    <p:sldId id="349" r:id="rId3"/>
    <p:sldId id="321" r:id="rId4"/>
    <p:sldId id="343" r:id="rId5"/>
    <p:sldId id="344" r:id="rId6"/>
    <p:sldId id="348" r:id="rId7"/>
    <p:sldId id="345" r:id="rId8"/>
    <p:sldId id="346" r:id="rId9"/>
    <p:sldId id="326" r:id="rId10"/>
    <p:sldId id="347" r:id="rId11"/>
    <p:sldId id="331" r:id="rId12"/>
    <p:sldId id="322" r:id="rId13"/>
    <p:sldId id="323" r:id="rId14"/>
    <p:sldId id="337" r:id="rId15"/>
    <p:sldId id="328" r:id="rId16"/>
    <p:sldId id="341" r:id="rId17"/>
  </p:sldIdLst>
  <p:sldSz cx="12190413" cy="6859588"/>
  <p:notesSz cx="6858000" cy="9144000"/>
  <p:custDataLst>
    <p:tags r:id="rId19"/>
  </p:custDataLst>
  <p:defaultTextStyle>
    <a:defPPr>
      <a:defRPr lang="zh-CN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  <p15:guide id="3" pos="846" userDrawn="1">
          <p15:clr>
            <a:srgbClr val="A4A3A4"/>
          </p15:clr>
        </p15:guide>
        <p15:guide id="4" pos="683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498F"/>
    <a:srgbClr val="129661"/>
    <a:srgbClr val="F45651"/>
    <a:srgbClr val="00D4FE"/>
    <a:srgbClr val="0463F4"/>
    <a:srgbClr val="FFFFCC"/>
    <a:srgbClr val="F1F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78" y="1110"/>
      </p:cViewPr>
      <p:guideLst>
        <p:guide orient="horz" pos="2161"/>
        <p:guide pos="3840"/>
        <p:guide pos="846"/>
        <p:guide pos="683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1ED5F-AB97-47B5-9F7B-ACDF41A6E0FD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036312-6A05-4643-B813-780AEBCA54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660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053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0335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176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8260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4087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8644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4479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517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 1P PT </a:t>
            </a:r>
            <a:r>
              <a:rPr lang="zh-CN" altLang="en-US" dirty="0"/>
              <a:t>模板网   </a:t>
            </a:r>
            <a:r>
              <a:rPr lang="en-US" altLang="zh-CN" dirty="0"/>
              <a:t>www.5 1 pp  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533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 1P PT </a:t>
            </a:r>
            <a:r>
              <a:rPr lang="zh-CN" altLang="en-US" dirty="0"/>
              <a:t>模板网   </a:t>
            </a:r>
            <a:r>
              <a:rPr lang="en-US" altLang="zh-CN" dirty="0"/>
              <a:t>www.5 1 pp  tmoban.com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66023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5144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345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4900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951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4584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6732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3">
            <a:extLst>
              <a:ext uri="{FF2B5EF4-FFF2-40B4-BE49-F238E27FC236}">
                <a16:creationId xmlns:a16="http://schemas.microsoft.com/office/drawing/2014/main" id="{837E24EF-995E-CBF4-3B65-2E1B98DEC4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93" y="6574"/>
            <a:ext cx="12190413" cy="4826169"/>
          </a:xfrm>
          <a:prstGeom prst="rect">
            <a:avLst/>
          </a:prstGeom>
        </p:spPr>
      </p:pic>
      <p:pic>
        <p:nvPicPr>
          <p:cNvPr id="3" name="Picture 31">
            <a:extLst>
              <a:ext uri="{FF2B5EF4-FFF2-40B4-BE49-F238E27FC236}">
                <a16:creationId xmlns:a16="http://schemas.microsoft.com/office/drawing/2014/main" id="{C8D27108-8674-0FEF-059A-F387918E87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985" y="4078672"/>
            <a:ext cx="12168635" cy="2759172"/>
          </a:xfrm>
          <a:prstGeom prst="rect">
            <a:avLst/>
          </a:prstGeom>
        </p:spPr>
      </p:pic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17482E4C-C96F-A212-C063-18CDBB124D1F}"/>
              </a:ext>
            </a:extLst>
          </p:cNvPr>
          <p:cNvSpPr/>
          <p:nvPr userDrawn="1"/>
        </p:nvSpPr>
        <p:spPr>
          <a:xfrm>
            <a:off x="1" y="4783666"/>
            <a:ext cx="12190412" cy="2075923"/>
          </a:xfrm>
          <a:custGeom>
            <a:avLst/>
            <a:gdLst>
              <a:gd name="connsiteX0" fmla="*/ 12190412 w 12190412"/>
              <a:gd name="connsiteY0" fmla="*/ 289717 h 2075923"/>
              <a:gd name="connsiteX1" fmla="*/ 12190412 w 12190412"/>
              <a:gd name="connsiteY1" fmla="*/ 2075923 h 2075923"/>
              <a:gd name="connsiteX2" fmla="*/ 3087900 w 12190412"/>
              <a:gd name="connsiteY2" fmla="*/ 2075923 h 2075923"/>
              <a:gd name="connsiteX3" fmla="*/ 3190391 w 12190412"/>
              <a:gd name="connsiteY3" fmla="*/ 2047535 h 2075923"/>
              <a:gd name="connsiteX4" fmla="*/ 4876801 w 12190412"/>
              <a:gd name="connsiteY4" fmla="*/ 1712796 h 2075923"/>
              <a:gd name="connsiteX5" fmla="*/ 9499600 w 12190412"/>
              <a:gd name="connsiteY5" fmla="*/ 1484196 h 2075923"/>
              <a:gd name="connsiteX6" fmla="*/ 12141299 w 12190412"/>
              <a:gd name="connsiteY6" fmla="*/ 320509 h 2075923"/>
              <a:gd name="connsiteX7" fmla="*/ 0 w 12190412"/>
              <a:gd name="connsiteY7" fmla="*/ 0 h 2075923"/>
              <a:gd name="connsiteX8" fmla="*/ 299343 w 12190412"/>
              <a:gd name="connsiteY8" fmla="*/ 367241 h 2075923"/>
              <a:gd name="connsiteX9" fmla="*/ 1536700 w 12190412"/>
              <a:gd name="connsiteY9" fmla="*/ 1407996 h 2075923"/>
              <a:gd name="connsiteX10" fmla="*/ 3771900 w 12190412"/>
              <a:gd name="connsiteY10" fmla="*/ 1636596 h 2075923"/>
              <a:gd name="connsiteX11" fmla="*/ 2770235 w 12190412"/>
              <a:gd name="connsiteY11" fmla="*/ 2075923 h 2075923"/>
              <a:gd name="connsiteX12" fmla="*/ 0 w 12190412"/>
              <a:gd name="connsiteY12" fmla="*/ 2075923 h 2075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0412" h="2075923">
                <a:moveTo>
                  <a:pt x="12190412" y="289717"/>
                </a:moveTo>
                <a:lnTo>
                  <a:pt x="12190412" y="2075923"/>
                </a:lnTo>
                <a:lnTo>
                  <a:pt x="3087900" y="2075923"/>
                </a:lnTo>
                <a:lnTo>
                  <a:pt x="3190391" y="2047535"/>
                </a:lnTo>
                <a:cubicBezTo>
                  <a:pt x="3651449" y="1919832"/>
                  <a:pt x="4129352" y="1794817"/>
                  <a:pt x="4876801" y="1712796"/>
                </a:cubicBezTo>
                <a:cubicBezTo>
                  <a:pt x="6072717" y="1581563"/>
                  <a:pt x="8157633" y="1799579"/>
                  <a:pt x="9499600" y="1484196"/>
                </a:cubicBezTo>
                <a:cubicBezTo>
                  <a:pt x="10506075" y="1247659"/>
                  <a:pt x="11344672" y="809310"/>
                  <a:pt x="12141299" y="320509"/>
                </a:cubicBezTo>
                <a:close/>
                <a:moveTo>
                  <a:pt x="0" y="0"/>
                </a:moveTo>
                <a:lnTo>
                  <a:pt x="299343" y="367241"/>
                </a:lnTo>
                <a:cubicBezTo>
                  <a:pt x="667147" y="802563"/>
                  <a:pt x="1057275" y="1193684"/>
                  <a:pt x="1536700" y="1407996"/>
                </a:cubicBezTo>
                <a:cubicBezTo>
                  <a:pt x="2175933" y="1693746"/>
                  <a:pt x="2973916" y="1665171"/>
                  <a:pt x="3771900" y="1636596"/>
                </a:cubicBezTo>
                <a:lnTo>
                  <a:pt x="2770235" y="2075923"/>
                </a:lnTo>
                <a:lnTo>
                  <a:pt x="0" y="2075923"/>
                </a:lnTo>
                <a:close/>
              </a:path>
            </a:pathLst>
          </a:custGeom>
          <a:solidFill>
            <a:srgbClr val="134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701"/>
            <a:ext cx="10971372" cy="1143265"/>
          </a:xfrm>
          <a:prstGeom prst="rect">
            <a:avLst/>
          </a:prstGeom>
        </p:spPr>
        <p:txBody>
          <a:bodyPr vert="horz" lIns="121917" tIns="60958" rIns="121917" bIns="6095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121917" tIns="60958" rIns="121917" bIns="60958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7822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2024/6/16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7822"/>
            <a:ext cx="3860297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2"/>
            <a:ext cx="2844430" cy="365210"/>
          </a:xfrm>
          <a:prstGeom prst="rect">
            <a:avLst/>
          </a:prstGeom>
        </p:spPr>
        <p:txBody>
          <a:bodyPr vert="horz" lIns="121917" tIns="60958" rIns="121917" bIns="6095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3">
            <a:extLst>
              <a:ext uri="{FF2B5EF4-FFF2-40B4-BE49-F238E27FC236}">
                <a16:creationId xmlns:a16="http://schemas.microsoft.com/office/drawing/2014/main" id="{CB659FB2-8A31-A266-08CB-9E07DCF5544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93" y="6574"/>
            <a:ext cx="12190413" cy="4826169"/>
          </a:xfrm>
          <a:prstGeom prst="rect">
            <a:avLst/>
          </a:prstGeom>
        </p:spPr>
      </p:pic>
      <p:pic>
        <p:nvPicPr>
          <p:cNvPr id="34" name="Picture 31">
            <a:extLst>
              <a:ext uri="{FF2B5EF4-FFF2-40B4-BE49-F238E27FC236}">
                <a16:creationId xmlns:a16="http://schemas.microsoft.com/office/drawing/2014/main" id="{179C9C13-A5E4-A071-7F76-D14E431E658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985" y="2226417"/>
            <a:ext cx="12168635" cy="4626598"/>
          </a:xfrm>
          <a:prstGeom prst="rect">
            <a:avLst/>
          </a:prstGeom>
        </p:spPr>
      </p:pic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C1A7C77C-5665-01CF-D848-17EBE98F4425}"/>
              </a:ext>
            </a:extLst>
          </p:cNvPr>
          <p:cNvSpPr/>
          <p:nvPr/>
        </p:nvSpPr>
        <p:spPr>
          <a:xfrm>
            <a:off x="1" y="3443404"/>
            <a:ext cx="12190413" cy="3416184"/>
          </a:xfrm>
          <a:custGeom>
            <a:avLst/>
            <a:gdLst>
              <a:gd name="connsiteX0" fmla="*/ 0 w 12190413"/>
              <a:gd name="connsiteY0" fmla="*/ 0 h 3416184"/>
              <a:gd name="connsiteX1" fmla="*/ 299343 w 12190413"/>
              <a:gd name="connsiteY1" fmla="*/ 367241 h 3416184"/>
              <a:gd name="connsiteX2" fmla="*/ 1536700 w 12190413"/>
              <a:gd name="connsiteY2" fmla="*/ 1407996 h 3416184"/>
              <a:gd name="connsiteX3" fmla="*/ 3771900 w 12190413"/>
              <a:gd name="connsiteY3" fmla="*/ 1636596 h 3416184"/>
              <a:gd name="connsiteX4" fmla="*/ 2324100 w 12190413"/>
              <a:gd name="connsiteY4" fmla="*/ 2271596 h 3416184"/>
              <a:gd name="connsiteX5" fmla="*/ 4876800 w 12190413"/>
              <a:gd name="connsiteY5" fmla="*/ 1712796 h 3416184"/>
              <a:gd name="connsiteX6" fmla="*/ 9499600 w 12190413"/>
              <a:gd name="connsiteY6" fmla="*/ 1484196 h 3416184"/>
              <a:gd name="connsiteX7" fmla="*/ 12141299 w 12190413"/>
              <a:gd name="connsiteY7" fmla="*/ 320509 h 3416184"/>
              <a:gd name="connsiteX8" fmla="*/ 12190413 w 12190413"/>
              <a:gd name="connsiteY8" fmla="*/ 289716 h 3416184"/>
              <a:gd name="connsiteX9" fmla="*/ 12190413 w 12190413"/>
              <a:gd name="connsiteY9" fmla="*/ 3416184 h 3416184"/>
              <a:gd name="connsiteX10" fmla="*/ 0 w 12190413"/>
              <a:gd name="connsiteY10" fmla="*/ 3416184 h 341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0413" h="3416184">
                <a:moveTo>
                  <a:pt x="0" y="0"/>
                </a:moveTo>
                <a:lnTo>
                  <a:pt x="299343" y="367241"/>
                </a:lnTo>
                <a:cubicBezTo>
                  <a:pt x="667147" y="802563"/>
                  <a:pt x="1057275" y="1193684"/>
                  <a:pt x="1536700" y="1407996"/>
                </a:cubicBezTo>
                <a:cubicBezTo>
                  <a:pt x="2175933" y="1693746"/>
                  <a:pt x="2973916" y="1665171"/>
                  <a:pt x="3771900" y="1636596"/>
                </a:cubicBezTo>
                <a:lnTo>
                  <a:pt x="2324100" y="2271596"/>
                </a:lnTo>
                <a:cubicBezTo>
                  <a:pt x="3175000" y="2085329"/>
                  <a:pt x="3680883" y="1844029"/>
                  <a:pt x="4876800" y="1712796"/>
                </a:cubicBezTo>
                <a:cubicBezTo>
                  <a:pt x="6072717" y="1581563"/>
                  <a:pt x="8157633" y="1799579"/>
                  <a:pt x="9499600" y="1484196"/>
                </a:cubicBezTo>
                <a:cubicBezTo>
                  <a:pt x="10506075" y="1247659"/>
                  <a:pt x="11344672" y="809310"/>
                  <a:pt x="12141299" y="320509"/>
                </a:cubicBezTo>
                <a:lnTo>
                  <a:pt x="12190413" y="289716"/>
                </a:lnTo>
                <a:lnTo>
                  <a:pt x="12190413" y="3416184"/>
                </a:lnTo>
                <a:lnTo>
                  <a:pt x="0" y="3416184"/>
                </a:lnTo>
                <a:close/>
              </a:path>
            </a:pathLst>
          </a:custGeom>
          <a:solidFill>
            <a:srgbClr val="134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instructor-lecture-with-sceen-projection-tool_43155">
            <a:extLst>
              <a:ext uri="{FF2B5EF4-FFF2-40B4-BE49-F238E27FC236}">
                <a16:creationId xmlns:a16="http://schemas.microsoft.com/office/drawing/2014/main" id="{68AC85F9-E481-E75A-F3FB-CBA1DBBCFD18}"/>
              </a:ext>
            </a:extLst>
          </p:cNvPr>
          <p:cNvSpPr/>
          <p:nvPr/>
        </p:nvSpPr>
        <p:spPr>
          <a:xfrm>
            <a:off x="1385211" y="5632576"/>
            <a:ext cx="389516" cy="342269"/>
          </a:xfrm>
          <a:custGeom>
            <a:avLst/>
            <a:gdLst>
              <a:gd name="connsiteX0" fmla="*/ 121763 h 600884"/>
              <a:gd name="connsiteY0" fmla="*/ 121763 h 600884"/>
              <a:gd name="connsiteX1" fmla="*/ 121763 h 600884"/>
              <a:gd name="connsiteY1" fmla="*/ 121763 h 600884"/>
              <a:gd name="connsiteX2" fmla="*/ 121763 h 600884"/>
              <a:gd name="connsiteY2" fmla="*/ 121763 h 600884"/>
              <a:gd name="connsiteX3" fmla="*/ 121763 h 600884"/>
              <a:gd name="connsiteY3" fmla="*/ 121763 h 600884"/>
              <a:gd name="connsiteX4" fmla="*/ 121763 h 600884"/>
              <a:gd name="connsiteY4" fmla="*/ 121763 h 600884"/>
              <a:gd name="connsiteX5" fmla="*/ 121763 h 600884"/>
              <a:gd name="connsiteY5" fmla="*/ 121763 h 600884"/>
              <a:gd name="connsiteX6" fmla="*/ 121763 h 600884"/>
              <a:gd name="connsiteY6" fmla="*/ 121763 h 600884"/>
              <a:gd name="connsiteX7" fmla="*/ 121763 h 600884"/>
              <a:gd name="connsiteY7" fmla="*/ 121763 h 600884"/>
              <a:gd name="connsiteX8" fmla="*/ 121763 h 600884"/>
              <a:gd name="connsiteY8" fmla="*/ 121763 h 600884"/>
              <a:gd name="connsiteX9" fmla="*/ 121763 h 600884"/>
              <a:gd name="connsiteY9" fmla="*/ 121763 h 600884"/>
              <a:gd name="connsiteX10" fmla="*/ 121763 h 600884"/>
              <a:gd name="connsiteY10" fmla="*/ 121763 h 600884"/>
              <a:gd name="connsiteX11" fmla="*/ 121763 h 600884"/>
              <a:gd name="connsiteY11" fmla="*/ 121763 h 600884"/>
              <a:gd name="connsiteX12" fmla="*/ 121763 h 600884"/>
              <a:gd name="connsiteY12" fmla="*/ 121763 h 600884"/>
              <a:gd name="connsiteX13" fmla="*/ 121763 h 600884"/>
              <a:gd name="connsiteY13" fmla="*/ 121763 h 600884"/>
              <a:gd name="connsiteX14" fmla="*/ 121763 h 600884"/>
              <a:gd name="connsiteY14" fmla="*/ 121763 h 600884"/>
              <a:gd name="connsiteX15" fmla="*/ 121763 h 600884"/>
              <a:gd name="connsiteY15" fmla="*/ 121763 h 600884"/>
              <a:gd name="connsiteX16" fmla="*/ 121763 h 600884"/>
              <a:gd name="connsiteY16" fmla="*/ 121763 h 600884"/>
              <a:gd name="connsiteX17" fmla="*/ 121763 h 600884"/>
              <a:gd name="connsiteY17" fmla="*/ 121763 h 600884"/>
              <a:gd name="connsiteX18" fmla="*/ 121763 h 600884"/>
              <a:gd name="connsiteY18" fmla="*/ 121763 h 600884"/>
              <a:gd name="connsiteX19" fmla="*/ 121763 h 600884"/>
              <a:gd name="connsiteY19" fmla="*/ 121763 h 600884"/>
              <a:gd name="connsiteX20" fmla="*/ 121763 h 600884"/>
              <a:gd name="connsiteY20" fmla="*/ 121763 h 600884"/>
              <a:gd name="connsiteX21" fmla="*/ 121763 h 600884"/>
              <a:gd name="connsiteY21" fmla="*/ 121763 h 600884"/>
              <a:gd name="connsiteX22" fmla="*/ 121763 h 600884"/>
              <a:gd name="connsiteY22" fmla="*/ 121763 h 600884"/>
              <a:gd name="connsiteX23" fmla="*/ 121763 h 600884"/>
              <a:gd name="connsiteY23" fmla="*/ 121763 h 600884"/>
              <a:gd name="connsiteX24" fmla="*/ 121763 h 600884"/>
              <a:gd name="connsiteY24" fmla="*/ 121763 h 600884"/>
              <a:gd name="connsiteX25" fmla="*/ 121763 h 600884"/>
              <a:gd name="connsiteY25" fmla="*/ 121763 h 600884"/>
              <a:gd name="connsiteX26" fmla="*/ 121763 h 600884"/>
              <a:gd name="connsiteY26" fmla="*/ 121763 h 600884"/>
              <a:gd name="connsiteX27" fmla="*/ 121763 h 600884"/>
              <a:gd name="connsiteY27" fmla="*/ 121763 h 600884"/>
              <a:gd name="connsiteX28" fmla="*/ 121763 h 600884"/>
              <a:gd name="connsiteY28" fmla="*/ 121763 h 600884"/>
              <a:gd name="connsiteX29" fmla="*/ 121763 h 600884"/>
              <a:gd name="connsiteY29" fmla="*/ 121763 h 600884"/>
              <a:gd name="connsiteX30" fmla="*/ 121763 h 600884"/>
              <a:gd name="connsiteY30" fmla="*/ 121763 h 600884"/>
              <a:gd name="connsiteX31" fmla="*/ 121763 h 600884"/>
              <a:gd name="connsiteY31" fmla="*/ 121763 h 600884"/>
              <a:gd name="connsiteX32" fmla="*/ 121763 h 600884"/>
              <a:gd name="connsiteY32" fmla="*/ 121763 h 600884"/>
              <a:gd name="connsiteX33" fmla="*/ 121763 h 600884"/>
              <a:gd name="connsiteY33" fmla="*/ 121763 h 600884"/>
              <a:gd name="connsiteX34" fmla="*/ 121763 h 600884"/>
              <a:gd name="connsiteY34" fmla="*/ 121763 h 600884"/>
              <a:gd name="connsiteX35" fmla="*/ 121763 h 600884"/>
              <a:gd name="connsiteY35" fmla="*/ 121763 h 600884"/>
              <a:gd name="connsiteX36" fmla="*/ 121763 h 600884"/>
              <a:gd name="connsiteY36" fmla="*/ 121763 h 600884"/>
              <a:gd name="connsiteX37" fmla="*/ 121763 h 600884"/>
              <a:gd name="connsiteY37" fmla="*/ 121763 h 600884"/>
              <a:gd name="connsiteX38" fmla="*/ 121763 h 600884"/>
              <a:gd name="connsiteY38" fmla="*/ 121763 h 600884"/>
              <a:gd name="connsiteX39" fmla="*/ 121763 h 600884"/>
              <a:gd name="connsiteY39" fmla="*/ 121763 h 600884"/>
              <a:gd name="connsiteX40" fmla="*/ 121763 h 600884"/>
              <a:gd name="connsiteY40" fmla="*/ 121763 h 600884"/>
              <a:gd name="connsiteX41" fmla="*/ 121763 h 600884"/>
              <a:gd name="connsiteY41" fmla="*/ 121763 h 600884"/>
              <a:gd name="connsiteX42" fmla="*/ 121763 h 600884"/>
              <a:gd name="connsiteY42" fmla="*/ 121763 h 600884"/>
              <a:gd name="connsiteX43" fmla="*/ 121763 h 600884"/>
              <a:gd name="connsiteY43" fmla="*/ 121763 h 600884"/>
              <a:gd name="connsiteX44" fmla="*/ 121763 h 600884"/>
              <a:gd name="connsiteY44" fmla="*/ 121763 h 600884"/>
              <a:gd name="connsiteX45" fmla="*/ 121763 h 600884"/>
              <a:gd name="connsiteY45" fmla="*/ 121763 h 600884"/>
              <a:gd name="connsiteX46" fmla="*/ 121763 h 600884"/>
              <a:gd name="connsiteY46" fmla="*/ 121763 h 600884"/>
              <a:gd name="connsiteX47" fmla="*/ 121763 h 600884"/>
              <a:gd name="connsiteY47" fmla="*/ 121763 h 600884"/>
              <a:gd name="connsiteX48" fmla="*/ 121763 h 600884"/>
              <a:gd name="connsiteY48" fmla="*/ 121763 h 600884"/>
              <a:gd name="connsiteX49" fmla="*/ 121763 h 600884"/>
              <a:gd name="connsiteY49" fmla="*/ 121763 h 600884"/>
              <a:gd name="connsiteX50" fmla="*/ 121763 h 600884"/>
              <a:gd name="connsiteY50" fmla="*/ 121763 h 600884"/>
              <a:gd name="connsiteX51" fmla="*/ 121763 h 600884"/>
              <a:gd name="connsiteY51" fmla="*/ 121763 h 600884"/>
              <a:gd name="connsiteX52" fmla="*/ 121763 h 600884"/>
              <a:gd name="connsiteY52" fmla="*/ 121763 h 600884"/>
              <a:gd name="connsiteX53" fmla="*/ 121763 h 600884"/>
              <a:gd name="connsiteY53" fmla="*/ 121763 h 600884"/>
              <a:gd name="connsiteX54" fmla="*/ 121763 h 600884"/>
              <a:gd name="connsiteY54" fmla="*/ 121763 h 600884"/>
              <a:gd name="connsiteX55" fmla="*/ 121763 h 600884"/>
              <a:gd name="connsiteY55" fmla="*/ 121763 h 600884"/>
              <a:gd name="connsiteX56" fmla="*/ 121763 h 600884"/>
              <a:gd name="connsiteY56" fmla="*/ 121763 h 600884"/>
              <a:gd name="connsiteX57" fmla="*/ 121763 h 600884"/>
              <a:gd name="connsiteY57" fmla="*/ 121763 h 600884"/>
              <a:gd name="connsiteX58" fmla="*/ 121763 h 600884"/>
              <a:gd name="connsiteY58" fmla="*/ 121763 h 600884"/>
              <a:gd name="connsiteX59" fmla="*/ 121763 h 600884"/>
              <a:gd name="connsiteY59" fmla="*/ 121763 h 600884"/>
              <a:gd name="connsiteX60" fmla="*/ 121763 h 600884"/>
              <a:gd name="connsiteY60" fmla="*/ 121763 h 600884"/>
              <a:gd name="connsiteX61" fmla="*/ 121763 h 600884"/>
              <a:gd name="connsiteY61" fmla="*/ 121763 h 600884"/>
              <a:gd name="connsiteX62" fmla="*/ 121763 h 600884"/>
              <a:gd name="connsiteY62" fmla="*/ 121763 h 600884"/>
              <a:gd name="connsiteX63" fmla="*/ 121763 h 600884"/>
              <a:gd name="connsiteY63" fmla="*/ 121763 h 600884"/>
              <a:gd name="connsiteX64" fmla="*/ 121763 h 600884"/>
              <a:gd name="connsiteY64" fmla="*/ 121763 h 600884"/>
              <a:gd name="connsiteX65" fmla="*/ 121763 h 600884"/>
              <a:gd name="connsiteY65" fmla="*/ 121763 h 600884"/>
              <a:gd name="connsiteX66" fmla="*/ 121763 h 600884"/>
              <a:gd name="connsiteY66" fmla="*/ 121763 h 600884"/>
              <a:gd name="connsiteX67" fmla="*/ 121763 h 600884"/>
              <a:gd name="connsiteY67" fmla="*/ 121763 h 600884"/>
              <a:gd name="connsiteX68" fmla="*/ 121763 h 600884"/>
              <a:gd name="connsiteY68" fmla="*/ 121763 h 600884"/>
              <a:gd name="connsiteX69" fmla="*/ 121763 h 600884"/>
              <a:gd name="connsiteY69" fmla="*/ 121763 h 600884"/>
              <a:gd name="connsiteX70" fmla="*/ 121763 h 600884"/>
              <a:gd name="connsiteY70" fmla="*/ 121763 h 600884"/>
              <a:gd name="connsiteX71" fmla="*/ 121763 h 600884"/>
              <a:gd name="connsiteY71" fmla="*/ 121763 h 600884"/>
              <a:gd name="connsiteX72" fmla="*/ 121763 h 600884"/>
              <a:gd name="connsiteY72" fmla="*/ 121763 h 600884"/>
              <a:gd name="connsiteX73" fmla="*/ 121763 h 600884"/>
              <a:gd name="connsiteY73" fmla="*/ 121763 h 600884"/>
              <a:gd name="connsiteX74" fmla="*/ 121763 h 600884"/>
              <a:gd name="connsiteY74" fmla="*/ 121763 h 600884"/>
              <a:gd name="connsiteX75" fmla="*/ 121763 h 600884"/>
              <a:gd name="connsiteY75" fmla="*/ 121763 h 600884"/>
              <a:gd name="connsiteX76" fmla="*/ 121763 h 600884"/>
              <a:gd name="connsiteY76" fmla="*/ 121763 h 600884"/>
              <a:gd name="connsiteX77" fmla="*/ 121763 h 600884"/>
              <a:gd name="connsiteY77" fmla="*/ 121763 h 600884"/>
              <a:gd name="connsiteX78" fmla="*/ 121763 h 600884"/>
              <a:gd name="connsiteY78" fmla="*/ 121763 h 600884"/>
              <a:gd name="connsiteX79" fmla="*/ 121763 h 600884"/>
              <a:gd name="connsiteY79" fmla="*/ 121763 h 600884"/>
              <a:gd name="connsiteX80" fmla="*/ 121763 h 600884"/>
              <a:gd name="connsiteY80" fmla="*/ 121763 h 6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597041" h="524623">
                <a:moveTo>
                  <a:pt x="209538" y="117542"/>
                </a:moveTo>
                <a:lnTo>
                  <a:pt x="209538" y="179177"/>
                </a:lnTo>
                <a:lnTo>
                  <a:pt x="281298" y="213579"/>
                </a:lnTo>
                <a:lnTo>
                  <a:pt x="281298" y="258014"/>
                </a:lnTo>
                <a:lnTo>
                  <a:pt x="209538" y="225046"/>
                </a:lnTo>
                <a:lnTo>
                  <a:pt x="209538" y="341150"/>
                </a:lnTo>
                <a:lnTo>
                  <a:pt x="367410" y="341150"/>
                </a:lnTo>
                <a:lnTo>
                  <a:pt x="394679" y="341150"/>
                </a:lnTo>
                <a:lnTo>
                  <a:pt x="571207" y="341150"/>
                </a:lnTo>
                <a:lnTo>
                  <a:pt x="571207" y="117542"/>
                </a:lnTo>
                <a:close/>
                <a:moveTo>
                  <a:pt x="363104" y="73107"/>
                </a:moveTo>
                <a:lnTo>
                  <a:pt x="410466" y="73107"/>
                </a:lnTo>
                <a:lnTo>
                  <a:pt x="410466" y="93174"/>
                </a:lnTo>
                <a:lnTo>
                  <a:pt x="588430" y="93174"/>
                </a:lnTo>
                <a:lnTo>
                  <a:pt x="597041" y="93174"/>
                </a:lnTo>
                <a:lnTo>
                  <a:pt x="597041" y="117542"/>
                </a:lnTo>
                <a:lnTo>
                  <a:pt x="588430" y="117542"/>
                </a:lnTo>
                <a:lnTo>
                  <a:pt x="588430" y="358350"/>
                </a:lnTo>
                <a:lnTo>
                  <a:pt x="394679" y="358350"/>
                </a:lnTo>
                <a:lnTo>
                  <a:pt x="394679" y="402785"/>
                </a:lnTo>
                <a:lnTo>
                  <a:pt x="490837" y="511723"/>
                </a:lnTo>
                <a:lnTo>
                  <a:pt x="456392" y="511723"/>
                </a:lnTo>
                <a:lnTo>
                  <a:pt x="390373" y="438620"/>
                </a:lnTo>
                <a:lnTo>
                  <a:pt x="390373" y="511723"/>
                </a:lnTo>
                <a:lnTo>
                  <a:pt x="370280" y="511723"/>
                </a:lnTo>
                <a:lnTo>
                  <a:pt x="370280" y="438620"/>
                </a:lnTo>
                <a:lnTo>
                  <a:pt x="305696" y="511723"/>
                </a:lnTo>
                <a:lnTo>
                  <a:pt x="271252" y="511723"/>
                </a:lnTo>
                <a:lnTo>
                  <a:pt x="367410" y="402785"/>
                </a:lnTo>
                <a:lnTo>
                  <a:pt x="367410" y="358350"/>
                </a:lnTo>
                <a:lnTo>
                  <a:pt x="192316" y="358350"/>
                </a:lnTo>
                <a:lnTo>
                  <a:pt x="192316" y="217879"/>
                </a:lnTo>
                <a:lnTo>
                  <a:pt x="169353" y="207845"/>
                </a:lnTo>
                <a:lnTo>
                  <a:pt x="163612" y="329683"/>
                </a:lnTo>
                <a:lnTo>
                  <a:pt x="159307" y="329683"/>
                </a:lnTo>
                <a:lnTo>
                  <a:pt x="159307" y="346883"/>
                </a:lnTo>
                <a:lnTo>
                  <a:pt x="159307" y="359784"/>
                </a:lnTo>
                <a:lnTo>
                  <a:pt x="159307" y="490222"/>
                </a:lnTo>
                <a:lnTo>
                  <a:pt x="165047" y="490222"/>
                </a:lnTo>
                <a:lnTo>
                  <a:pt x="193751" y="497389"/>
                </a:lnTo>
                <a:lnTo>
                  <a:pt x="193751" y="524623"/>
                </a:lnTo>
                <a:lnTo>
                  <a:pt x="169353" y="524623"/>
                </a:lnTo>
                <a:lnTo>
                  <a:pt x="139214" y="520323"/>
                </a:lnTo>
                <a:lnTo>
                  <a:pt x="139214" y="524623"/>
                </a:lnTo>
                <a:lnTo>
                  <a:pt x="106204" y="524623"/>
                </a:lnTo>
                <a:lnTo>
                  <a:pt x="106204" y="494522"/>
                </a:lnTo>
                <a:lnTo>
                  <a:pt x="106204" y="490222"/>
                </a:lnTo>
                <a:lnTo>
                  <a:pt x="106204" y="359784"/>
                </a:lnTo>
                <a:lnTo>
                  <a:pt x="87547" y="359784"/>
                </a:lnTo>
                <a:lnTo>
                  <a:pt x="87547" y="490222"/>
                </a:lnTo>
                <a:lnTo>
                  <a:pt x="87547" y="494522"/>
                </a:lnTo>
                <a:lnTo>
                  <a:pt x="87547" y="524623"/>
                </a:lnTo>
                <a:lnTo>
                  <a:pt x="54537" y="524623"/>
                </a:lnTo>
                <a:lnTo>
                  <a:pt x="54537" y="520323"/>
                </a:lnTo>
                <a:lnTo>
                  <a:pt x="25834" y="524623"/>
                </a:lnTo>
                <a:lnTo>
                  <a:pt x="0" y="524623"/>
                </a:lnTo>
                <a:lnTo>
                  <a:pt x="0" y="497389"/>
                </a:lnTo>
                <a:lnTo>
                  <a:pt x="30139" y="490222"/>
                </a:lnTo>
                <a:lnTo>
                  <a:pt x="34445" y="490222"/>
                </a:lnTo>
                <a:lnTo>
                  <a:pt x="34445" y="359784"/>
                </a:lnTo>
                <a:lnTo>
                  <a:pt x="34445" y="346883"/>
                </a:lnTo>
                <a:lnTo>
                  <a:pt x="34445" y="329683"/>
                </a:lnTo>
                <a:lnTo>
                  <a:pt x="31574" y="329683"/>
                </a:lnTo>
                <a:lnTo>
                  <a:pt x="30139" y="302448"/>
                </a:lnTo>
                <a:lnTo>
                  <a:pt x="4306" y="302448"/>
                </a:lnTo>
                <a:lnTo>
                  <a:pt x="8611" y="169144"/>
                </a:lnTo>
                <a:lnTo>
                  <a:pt x="67454" y="159110"/>
                </a:lnTo>
                <a:lnTo>
                  <a:pt x="94723" y="190645"/>
                </a:lnTo>
                <a:lnTo>
                  <a:pt x="123427" y="159110"/>
                </a:lnTo>
                <a:lnTo>
                  <a:pt x="165047" y="159110"/>
                </a:lnTo>
                <a:lnTo>
                  <a:pt x="192316" y="172011"/>
                </a:lnTo>
                <a:lnTo>
                  <a:pt x="192316" y="117542"/>
                </a:lnTo>
                <a:lnTo>
                  <a:pt x="180835" y="117542"/>
                </a:lnTo>
                <a:lnTo>
                  <a:pt x="180835" y="93174"/>
                </a:lnTo>
                <a:lnTo>
                  <a:pt x="192316" y="93174"/>
                </a:lnTo>
                <a:lnTo>
                  <a:pt x="363104" y="93174"/>
                </a:lnTo>
                <a:close/>
                <a:moveTo>
                  <a:pt x="96902" y="0"/>
                </a:moveTo>
                <a:cubicBezTo>
                  <a:pt x="137722" y="0"/>
                  <a:pt x="170814" y="33040"/>
                  <a:pt x="170814" y="73797"/>
                </a:cubicBezTo>
                <a:cubicBezTo>
                  <a:pt x="170814" y="114554"/>
                  <a:pt x="137722" y="147594"/>
                  <a:pt x="96902" y="147594"/>
                </a:cubicBezTo>
                <a:cubicBezTo>
                  <a:pt x="56082" y="147594"/>
                  <a:pt x="22990" y="114554"/>
                  <a:pt x="22990" y="73797"/>
                </a:cubicBezTo>
                <a:cubicBezTo>
                  <a:pt x="22990" y="33040"/>
                  <a:pt x="56082" y="0"/>
                  <a:pt x="969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0" name="clock_151770">
            <a:extLst>
              <a:ext uri="{FF2B5EF4-FFF2-40B4-BE49-F238E27FC236}">
                <a16:creationId xmlns:a16="http://schemas.microsoft.com/office/drawing/2014/main" id="{7B0A6892-1140-578F-75B2-7DDCA91C171B}"/>
              </a:ext>
            </a:extLst>
          </p:cNvPr>
          <p:cNvSpPr/>
          <p:nvPr/>
        </p:nvSpPr>
        <p:spPr>
          <a:xfrm>
            <a:off x="4132524" y="5635621"/>
            <a:ext cx="339702" cy="339223"/>
          </a:xfrm>
          <a:custGeom>
            <a:avLst/>
            <a:gdLst>
              <a:gd name="connsiteX0" fmla="*/ 299759 w 600935"/>
              <a:gd name="connsiteY0" fmla="*/ 131393 h 600088"/>
              <a:gd name="connsiteX1" fmla="*/ 321625 w 600935"/>
              <a:gd name="connsiteY1" fmla="*/ 153235 h 600088"/>
              <a:gd name="connsiteX2" fmla="*/ 321625 w 600935"/>
              <a:gd name="connsiteY2" fmla="*/ 319735 h 600088"/>
              <a:gd name="connsiteX3" fmla="*/ 402280 w 600935"/>
              <a:gd name="connsiteY3" fmla="*/ 365567 h 600088"/>
              <a:gd name="connsiteX4" fmla="*/ 410524 w 600935"/>
              <a:gd name="connsiteY4" fmla="*/ 395286 h 600088"/>
              <a:gd name="connsiteX5" fmla="*/ 391526 w 600935"/>
              <a:gd name="connsiteY5" fmla="*/ 406386 h 600088"/>
              <a:gd name="connsiteX6" fmla="*/ 380772 w 600935"/>
              <a:gd name="connsiteY6" fmla="*/ 403522 h 600088"/>
              <a:gd name="connsiteX7" fmla="*/ 288647 w 600935"/>
              <a:gd name="connsiteY7" fmla="*/ 351602 h 600088"/>
              <a:gd name="connsiteX8" fmla="*/ 287930 w 600935"/>
              <a:gd name="connsiteY8" fmla="*/ 351244 h 600088"/>
              <a:gd name="connsiteX9" fmla="*/ 286137 w 600935"/>
              <a:gd name="connsiteY9" fmla="*/ 349812 h 600088"/>
              <a:gd name="connsiteX10" fmla="*/ 284704 w 600935"/>
              <a:gd name="connsiteY10" fmla="*/ 348738 h 600088"/>
              <a:gd name="connsiteX11" fmla="*/ 283270 w 600935"/>
              <a:gd name="connsiteY11" fmla="*/ 346948 h 600088"/>
              <a:gd name="connsiteX12" fmla="*/ 281836 w 600935"/>
              <a:gd name="connsiteY12" fmla="*/ 345515 h 600088"/>
              <a:gd name="connsiteX13" fmla="*/ 280760 w 600935"/>
              <a:gd name="connsiteY13" fmla="*/ 343725 h 600088"/>
              <a:gd name="connsiteX14" fmla="*/ 279685 w 600935"/>
              <a:gd name="connsiteY14" fmla="*/ 341935 h 600088"/>
              <a:gd name="connsiteX15" fmla="*/ 278968 w 600935"/>
              <a:gd name="connsiteY15" fmla="*/ 339786 h 600088"/>
              <a:gd name="connsiteX16" fmla="*/ 278251 w 600935"/>
              <a:gd name="connsiteY16" fmla="*/ 337996 h 600088"/>
              <a:gd name="connsiteX17" fmla="*/ 277893 w 600935"/>
              <a:gd name="connsiteY17" fmla="*/ 335848 h 600088"/>
              <a:gd name="connsiteX18" fmla="*/ 277534 w 600935"/>
              <a:gd name="connsiteY18" fmla="*/ 333341 h 600088"/>
              <a:gd name="connsiteX19" fmla="*/ 277534 w 600935"/>
              <a:gd name="connsiteY19" fmla="*/ 332625 h 600088"/>
              <a:gd name="connsiteX20" fmla="*/ 277534 w 600935"/>
              <a:gd name="connsiteY20" fmla="*/ 153235 h 600088"/>
              <a:gd name="connsiteX21" fmla="*/ 299759 w 600935"/>
              <a:gd name="connsiteY21" fmla="*/ 131393 h 600088"/>
              <a:gd name="connsiteX22" fmla="*/ 281106 w 600935"/>
              <a:gd name="connsiteY22" fmla="*/ 48695 h 600088"/>
              <a:gd name="connsiteX23" fmla="*/ 48046 w 600935"/>
              <a:gd name="connsiteY23" fmla="*/ 297538 h 600088"/>
              <a:gd name="connsiteX24" fmla="*/ 95734 w 600935"/>
              <a:gd name="connsiteY24" fmla="*/ 297538 h 600088"/>
              <a:gd name="connsiteX25" fmla="*/ 95734 w 600935"/>
              <a:gd name="connsiteY25" fmla="*/ 335849 h 600088"/>
              <a:gd name="connsiteX26" fmla="*/ 50556 w 600935"/>
              <a:gd name="connsiteY26" fmla="*/ 335849 h 600088"/>
              <a:gd name="connsiteX27" fmla="*/ 281106 w 600935"/>
              <a:gd name="connsiteY27" fmla="*/ 551394 h 600088"/>
              <a:gd name="connsiteX28" fmla="*/ 281106 w 600935"/>
              <a:gd name="connsiteY28" fmla="*/ 507712 h 600088"/>
              <a:gd name="connsiteX29" fmla="*/ 319471 w 600935"/>
              <a:gd name="connsiteY29" fmla="*/ 507712 h 600088"/>
              <a:gd name="connsiteX30" fmla="*/ 319471 w 600935"/>
              <a:gd name="connsiteY30" fmla="*/ 551394 h 600088"/>
              <a:gd name="connsiteX31" fmla="*/ 550379 w 600935"/>
              <a:gd name="connsiteY31" fmla="*/ 335849 h 600088"/>
              <a:gd name="connsiteX32" fmla="*/ 507711 w 600935"/>
              <a:gd name="connsiteY32" fmla="*/ 335849 h 600088"/>
              <a:gd name="connsiteX33" fmla="*/ 507711 w 600935"/>
              <a:gd name="connsiteY33" fmla="*/ 297538 h 600088"/>
              <a:gd name="connsiteX34" fmla="*/ 552889 w 600935"/>
              <a:gd name="connsiteY34" fmla="*/ 297538 h 600088"/>
              <a:gd name="connsiteX35" fmla="*/ 319471 w 600935"/>
              <a:gd name="connsiteY35" fmla="*/ 48695 h 600088"/>
              <a:gd name="connsiteX36" fmla="*/ 319471 w 600935"/>
              <a:gd name="connsiteY36" fmla="*/ 92377 h 600088"/>
              <a:gd name="connsiteX37" fmla="*/ 281106 w 600935"/>
              <a:gd name="connsiteY37" fmla="*/ 92377 h 600088"/>
              <a:gd name="connsiteX38" fmla="*/ 300468 w 600935"/>
              <a:gd name="connsiteY38" fmla="*/ 0 h 600088"/>
              <a:gd name="connsiteX39" fmla="*/ 600935 w 600935"/>
              <a:gd name="connsiteY39" fmla="*/ 300044 h 600088"/>
              <a:gd name="connsiteX40" fmla="*/ 300468 w 600935"/>
              <a:gd name="connsiteY40" fmla="*/ 600088 h 600088"/>
              <a:gd name="connsiteX41" fmla="*/ 0 w 600935"/>
              <a:gd name="connsiteY41" fmla="*/ 300044 h 600088"/>
              <a:gd name="connsiteX42" fmla="*/ 300468 w 600935"/>
              <a:gd name="connsiteY42" fmla="*/ 0 h 60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0935" h="600088">
                <a:moveTo>
                  <a:pt x="299759" y="131393"/>
                </a:moveTo>
                <a:cubicBezTo>
                  <a:pt x="311588" y="131393"/>
                  <a:pt x="321625" y="141061"/>
                  <a:pt x="321625" y="153235"/>
                </a:cubicBezTo>
                <a:lnTo>
                  <a:pt x="321625" y="319735"/>
                </a:lnTo>
                <a:lnTo>
                  <a:pt x="402280" y="365567"/>
                </a:lnTo>
                <a:cubicBezTo>
                  <a:pt x="413034" y="371296"/>
                  <a:pt x="416618" y="384902"/>
                  <a:pt x="410524" y="395286"/>
                </a:cubicBezTo>
                <a:cubicBezTo>
                  <a:pt x="406581" y="402448"/>
                  <a:pt x="399054" y="406386"/>
                  <a:pt x="391526" y="406386"/>
                </a:cubicBezTo>
                <a:cubicBezTo>
                  <a:pt x="387941" y="406386"/>
                  <a:pt x="383998" y="405670"/>
                  <a:pt x="380772" y="403522"/>
                </a:cubicBezTo>
                <a:lnTo>
                  <a:pt x="288647" y="351602"/>
                </a:lnTo>
                <a:cubicBezTo>
                  <a:pt x="288647" y="351602"/>
                  <a:pt x="288288" y="351602"/>
                  <a:pt x="287930" y="351244"/>
                </a:cubicBezTo>
                <a:cubicBezTo>
                  <a:pt x="287571" y="350886"/>
                  <a:pt x="286854" y="350528"/>
                  <a:pt x="286137" y="349812"/>
                </a:cubicBezTo>
                <a:cubicBezTo>
                  <a:pt x="285779" y="349454"/>
                  <a:pt x="285062" y="349096"/>
                  <a:pt x="284704" y="348738"/>
                </a:cubicBezTo>
                <a:cubicBezTo>
                  <a:pt x="283987" y="348022"/>
                  <a:pt x="283628" y="347664"/>
                  <a:pt x="283270" y="346948"/>
                </a:cubicBezTo>
                <a:cubicBezTo>
                  <a:pt x="282553" y="346590"/>
                  <a:pt x="282194" y="345873"/>
                  <a:pt x="281836" y="345515"/>
                </a:cubicBezTo>
                <a:cubicBezTo>
                  <a:pt x="281477" y="344799"/>
                  <a:pt x="281119" y="344441"/>
                  <a:pt x="280760" y="343725"/>
                </a:cubicBezTo>
                <a:cubicBezTo>
                  <a:pt x="280402" y="343009"/>
                  <a:pt x="280043" y="342293"/>
                  <a:pt x="279685" y="341935"/>
                </a:cubicBezTo>
                <a:cubicBezTo>
                  <a:pt x="279327" y="341219"/>
                  <a:pt x="279327" y="340503"/>
                  <a:pt x="278968" y="339786"/>
                </a:cubicBezTo>
                <a:cubicBezTo>
                  <a:pt x="278610" y="339070"/>
                  <a:pt x="278610" y="338354"/>
                  <a:pt x="278251" y="337996"/>
                </a:cubicBezTo>
                <a:cubicBezTo>
                  <a:pt x="278251" y="337280"/>
                  <a:pt x="277893" y="336564"/>
                  <a:pt x="277893" y="335848"/>
                </a:cubicBezTo>
                <a:cubicBezTo>
                  <a:pt x="277893" y="335132"/>
                  <a:pt x="277893" y="334415"/>
                  <a:pt x="277534" y="333341"/>
                </a:cubicBezTo>
                <a:cubicBezTo>
                  <a:pt x="277534" y="333341"/>
                  <a:pt x="277534" y="332983"/>
                  <a:pt x="277534" y="332625"/>
                </a:cubicBezTo>
                <a:lnTo>
                  <a:pt x="277534" y="153235"/>
                </a:lnTo>
                <a:cubicBezTo>
                  <a:pt x="277534" y="141061"/>
                  <a:pt x="287571" y="131393"/>
                  <a:pt x="299759" y="131393"/>
                </a:cubicBezTo>
                <a:close/>
                <a:moveTo>
                  <a:pt x="281106" y="48695"/>
                </a:moveTo>
                <a:cubicBezTo>
                  <a:pt x="151668" y="58362"/>
                  <a:pt x="49122" y="166134"/>
                  <a:pt x="48046" y="297538"/>
                </a:cubicBezTo>
                <a:lnTo>
                  <a:pt x="95734" y="297538"/>
                </a:lnTo>
                <a:lnTo>
                  <a:pt x="95734" y="335849"/>
                </a:lnTo>
                <a:lnTo>
                  <a:pt x="50556" y="335849"/>
                </a:lnTo>
                <a:cubicBezTo>
                  <a:pt x="67050" y="451856"/>
                  <a:pt x="162783" y="542443"/>
                  <a:pt x="281106" y="551394"/>
                </a:cubicBezTo>
                <a:lnTo>
                  <a:pt x="281106" y="507712"/>
                </a:lnTo>
                <a:lnTo>
                  <a:pt x="319471" y="507712"/>
                </a:lnTo>
                <a:lnTo>
                  <a:pt x="319471" y="551394"/>
                </a:lnTo>
                <a:cubicBezTo>
                  <a:pt x="437794" y="542443"/>
                  <a:pt x="533886" y="451856"/>
                  <a:pt x="550379" y="335849"/>
                </a:cubicBezTo>
                <a:lnTo>
                  <a:pt x="507711" y="335849"/>
                </a:lnTo>
                <a:lnTo>
                  <a:pt x="507711" y="297538"/>
                </a:lnTo>
                <a:lnTo>
                  <a:pt x="552889" y="297538"/>
                </a:lnTo>
                <a:cubicBezTo>
                  <a:pt x="551813" y="166134"/>
                  <a:pt x="449267" y="58362"/>
                  <a:pt x="319471" y="48695"/>
                </a:cubicBezTo>
                <a:lnTo>
                  <a:pt x="319471" y="92377"/>
                </a:lnTo>
                <a:lnTo>
                  <a:pt x="281106" y="92377"/>
                </a:lnTo>
                <a:close/>
                <a:moveTo>
                  <a:pt x="300468" y="0"/>
                </a:moveTo>
                <a:cubicBezTo>
                  <a:pt x="466119" y="0"/>
                  <a:pt x="600935" y="134626"/>
                  <a:pt x="600935" y="300044"/>
                </a:cubicBezTo>
                <a:cubicBezTo>
                  <a:pt x="600935" y="465462"/>
                  <a:pt x="466119" y="600088"/>
                  <a:pt x="300468" y="600088"/>
                </a:cubicBezTo>
                <a:cubicBezTo>
                  <a:pt x="134816" y="600088"/>
                  <a:pt x="0" y="465462"/>
                  <a:pt x="0" y="300044"/>
                </a:cubicBezTo>
                <a:cubicBezTo>
                  <a:pt x="0" y="134626"/>
                  <a:pt x="134816" y="0"/>
                  <a:pt x="3004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804C75D-A8CF-0E91-5F50-074876BA8F24}"/>
              </a:ext>
            </a:extLst>
          </p:cNvPr>
          <p:cNvSpPr txBox="1"/>
          <p:nvPr/>
        </p:nvSpPr>
        <p:spPr>
          <a:xfrm>
            <a:off x="1774727" y="5714627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演讲人：王中立</a:t>
            </a:r>
            <a:endParaRPr lang="en-US" altLang="zh-CN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5397E5-FA96-3BF8-9644-A46348A2DAA3}"/>
              </a:ext>
            </a:extLst>
          </p:cNvPr>
          <p:cNvSpPr txBox="1"/>
          <p:nvPr/>
        </p:nvSpPr>
        <p:spPr>
          <a:xfrm>
            <a:off x="4522040" y="5714627"/>
            <a:ext cx="1582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时间：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2024/6/3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TextBox 42">
            <a:extLst>
              <a:ext uri="{FF2B5EF4-FFF2-40B4-BE49-F238E27FC236}">
                <a16:creationId xmlns:a16="http://schemas.microsoft.com/office/drawing/2014/main" id="{60E6011D-00D7-FAC1-6B97-5C5ADAF6AD44}"/>
              </a:ext>
            </a:extLst>
          </p:cNvPr>
          <p:cNvSpPr txBox="1"/>
          <p:nvPr/>
        </p:nvSpPr>
        <p:spPr>
          <a:xfrm>
            <a:off x="1774726" y="1263146"/>
            <a:ext cx="8743640" cy="1231102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rgbClr val="44546A"/>
                </a:solidFill>
                <a:cs typeface="+mn-ea"/>
                <a:sym typeface="+mn-lt"/>
              </a:rPr>
              <a:t>移动智能应用开发</a:t>
            </a:r>
            <a:endParaRPr lang="zh-CN" altLang="zh-CN" sz="7200" b="1" dirty="0">
              <a:solidFill>
                <a:srgbClr val="44546A"/>
              </a:solidFill>
              <a:cs typeface="+mn-ea"/>
              <a:sym typeface="+mn-lt"/>
            </a:endParaRPr>
          </a:p>
        </p:txBody>
      </p: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CE38A01F-46AB-8208-1872-147B2EB987ED}"/>
              </a:ext>
            </a:extLst>
          </p:cNvPr>
          <p:cNvSpPr/>
          <p:nvPr/>
        </p:nvSpPr>
        <p:spPr>
          <a:xfrm>
            <a:off x="2249684" y="2493690"/>
            <a:ext cx="7707296" cy="756669"/>
          </a:xfrm>
          <a:custGeom>
            <a:avLst/>
            <a:gdLst>
              <a:gd name="connsiteX0" fmla="*/ 0 w 7707296"/>
              <a:gd name="connsiteY0" fmla="*/ 0 h 756669"/>
              <a:gd name="connsiteX1" fmla="*/ 12767 w 7707296"/>
              <a:gd name="connsiteY1" fmla="*/ 17018 h 756669"/>
              <a:gd name="connsiteX2" fmla="*/ 239005 w 7707296"/>
              <a:gd name="connsiteY2" fmla="*/ 79071 h 756669"/>
              <a:gd name="connsiteX3" fmla="*/ 3610085 w 7707296"/>
              <a:gd name="connsiteY3" fmla="*/ 79071 h 756669"/>
              <a:gd name="connsiteX4" fmla="*/ 3855618 w 7707296"/>
              <a:gd name="connsiteY4" fmla="*/ 180671 h 756669"/>
              <a:gd name="connsiteX5" fmla="*/ 4101151 w 7707296"/>
              <a:gd name="connsiteY5" fmla="*/ 79071 h 756669"/>
              <a:gd name="connsiteX6" fmla="*/ 7472231 w 7707296"/>
              <a:gd name="connsiteY6" fmla="*/ 79071 h 756669"/>
              <a:gd name="connsiteX7" fmla="*/ 7698469 w 7707296"/>
              <a:gd name="connsiteY7" fmla="*/ 17018 h 756669"/>
              <a:gd name="connsiteX8" fmla="*/ 7707296 w 7707296"/>
              <a:gd name="connsiteY8" fmla="*/ 5252 h 756669"/>
              <a:gd name="connsiteX9" fmla="*/ 7707296 w 7707296"/>
              <a:gd name="connsiteY9" fmla="*/ 581250 h 756669"/>
              <a:gd name="connsiteX10" fmla="*/ 7698469 w 7707296"/>
              <a:gd name="connsiteY10" fmla="*/ 593016 h 756669"/>
              <a:gd name="connsiteX11" fmla="*/ 7472231 w 7707296"/>
              <a:gd name="connsiteY11" fmla="*/ 655069 h 756669"/>
              <a:gd name="connsiteX12" fmla="*/ 4101151 w 7707296"/>
              <a:gd name="connsiteY12" fmla="*/ 655069 h 756669"/>
              <a:gd name="connsiteX13" fmla="*/ 3855618 w 7707296"/>
              <a:gd name="connsiteY13" fmla="*/ 756669 h 756669"/>
              <a:gd name="connsiteX14" fmla="*/ 3610085 w 7707296"/>
              <a:gd name="connsiteY14" fmla="*/ 655069 h 756669"/>
              <a:gd name="connsiteX15" fmla="*/ 239005 w 7707296"/>
              <a:gd name="connsiteY15" fmla="*/ 655069 h 756669"/>
              <a:gd name="connsiteX16" fmla="*/ 12767 w 7707296"/>
              <a:gd name="connsiteY16" fmla="*/ 593016 h 756669"/>
              <a:gd name="connsiteX17" fmla="*/ 0 w 7707296"/>
              <a:gd name="connsiteY17" fmla="*/ 575998 h 756669"/>
              <a:gd name="connsiteX18" fmla="*/ 0 w 7707296"/>
              <a:gd name="connsiteY18" fmla="*/ 0 h 756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707296" h="756669">
                <a:moveTo>
                  <a:pt x="0" y="0"/>
                </a:moveTo>
                <a:lnTo>
                  <a:pt x="12767" y="17018"/>
                </a:lnTo>
                <a:cubicBezTo>
                  <a:pt x="50041" y="53484"/>
                  <a:pt x="137302" y="79071"/>
                  <a:pt x="239005" y="79071"/>
                </a:cubicBezTo>
                <a:lnTo>
                  <a:pt x="3610085" y="79071"/>
                </a:lnTo>
                <a:cubicBezTo>
                  <a:pt x="3745689" y="79071"/>
                  <a:pt x="3855618" y="124559"/>
                  <a:pt x="3855618" y="180671"/>
                </a:cubicBezTo>
                <a:cubicBezTo>
                  <a:pt x="3855618" y="124559"/>
                  <a:pt x="3965547" y="79071"/>
                  <a:pt x="4101151" y="79071"/>
                </a:cubicBezTo>
                <a:lnTo>
                  <a:pt x="7472231" y="79071"/>
                </a:lnTo>
                <a:cubicBezTo>
                  <a:pt x="7573934" y="79071"/>
                  <a:pt x="7661195" y="53484"/>
                  <a:pt x="7698469" y="17018"/>
                </a:cubicBezTo>
                <a:lnTo>
                  <a:pt x="7707296" y="5252"/>
                </a:lnTo>
                <a:lnTo>
                  <a:pt x="7707296" y="581250"/>
                </a:lnTo>
                <a:lnTo>
                  <a:pt x="7698469" y="593016"/>
                </a:lnTo>
                <a:cubicBezTo>
                  <a:pt x="7661195" y="629482"/>
                  <a:pt x="7573934" y="655069"/>
                  <a:pt x="7472231" y="655069"/>
                </a:cubicBezTo>
                <a:lnTo>
                  <a:pt x="4101151" y="655069"/>
                </a:lnTo>
                <a:cubicBezTo>
                  <a:pt x="3965547" y="655069"/>
                  <a:pt x="3855618" y="700557"/>
                  <a:pt x="3855618" y="756669"/>
                </a:cubicBezTo>
                <a:cubicBezTo>
                  <a:pt x="3855618" y="700557"/>
                  <a:pt x="3745689" y="655069"/>
                  <a:pt x="3610085" y="655069"/>
                </a:cubicBezTo>
                <a:lnTo>
                  <a:pt x="239005" y="655069"/>
                </a:lnTo>
                <a:cubicBezTo>
                  <a:pt x="137302" y="655069"/>
                  <a:pt x="50041" y="629482"/>
                  <a:pt x="12767" y="593016"/>
                </a:cubicBezTo>
                <a:lnTo>
                  <a:pt x="0" y="575998"/>
                </a:lnTo>
                <a:lnTo>
                  <a:pt x="0" y="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0DFF043F-31EF-559B-FD18-2FBD889493A5}"/>
              </a:ext>
            </a:extLst>
          </p:cNvPr>
          <p:cNvSpPr txBox="1"/>
          <p:nvPr/>
        </p:nvSpPr>
        <p:spPr>
          <a:xfrm>
            <a:off x="2850560" y="2711738"/>
            <a:ext cx="64908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小组：第二小组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  |  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软件：健康管家  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|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  成员：王中立、杨奇龙、黄智恒</a:t>
            </a:r>
          </a:p>
          <a:p>
            <a:pPr algn="ctr"/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677363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8AC75F1-3189-9C1F-15D7-72E36DF170E9}"/>
              </a:ext>
            </a:extLst>
          </p:cNvPr>
          <p:cNvSpPr/>
          <p:nvPr/>
        </p:nvSpPr>
        <p:spPr>
          <a:xfrm rot="10800000">
            <a:off x="0" y="143411"/>
            <a:ext cx="1164660" cy="838110"/>
          </a:xfrm>
          <a:custGeom>
            <a:avLst/>
            <a:gdLst>
              <a:gd name="connsiteX0" fmla="*/ 1164660 w 1164660"/>
              <a:gd name="connsiteY0" fmla="*/ 838110 h 838110"/>
              <a:gd name="connsiteX1" fmla="*/ 305789 w 1164660"/>
              <a:gd name="connsiteY1" fmla="*/ 838110 h 838110"/>
              <a:gd name="connsiteX2" fmla="*/ 16334 w 1164660"/>
              <a:gd name="connsiteY2" fmla="*/ 758718 h 838110"/>
              <a:gd name="connsiteX3" fmla="*/ 0 w 1164660"/>
              <a:gd name="connsiteY3" fmla="*/ 736945 h 838110"/>
              <a:gd name="connsiteX4" fmla="*/ 0 w 1164660"/>
              <a:gd name="connsiteY4" fmla="*/ 0 h 838110"/>
              <a:gd name="connsiteX5" fmla="*/ 16334 w 1164660"/>
              <a:gd name="connsiteY5" fmla="*/ 21773 h 838110"/>
              <a:gd name="connsiteX6" fmla="*/ 305789 w 1164660"/>
              <a:gd name="connsiteY6" fmla="*/ 101165 h 838110"/>
              <a:gd name="connsiteX7" fmla="*/ 1164660 w 1164660"/>
              <a:gd name="connsiteY7" fmla="*/ 101165 h 838110"/>
              <a:gd name="connsiteX8" fmla="*/ 1164660 w 1164660"/>
              <a:gd name="connsiteY8" fmla="*/ 838110 h 83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4660" h="838110">
                <a:moveTo>
                  <a:pt x="1164660" y="838110"/>
                </a:moveTo>
                <a:lnTo>
                  <a:pt x="305789" y="838110"/>
                </a:lnTo>
                <a:cubicBezTo>
                  <a:pt x="175668" y="838110"/>
                  <a:pt x="64024" y="805374"/>
                  <a:pt x="16334" y="758718"/>
                </a:cubicBezTo>
                <a:lnTo>
                  <a:pt x="0" y="736945"/>
                </a:lnTo>
                <a:lnTo>
                  <a:pt x="0" y="0"/>
                </a:lnTo>
                <a:lnTo>
                  <a:pt x="16334" y="21773"/>
                </a:lnTo>
                <a:cubicBezTo>
                  <a:pt x="64024" y="68429"/>
                  <a:pt x="175667" y="101165"/>
                  <a:pt x="305789" y="101165"/>
                </a:cubicBezTo>
                <a:lnTo>
                  <a:pt x="1164660" y="101165"/>
                </a:lnTo>
                <a:lnTo>
                  <a:pt x="1164660" y="83811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AC6E0B-BF4D-4616-0C53-FD610B4C34A1}"/>
              </a:ext>
            </a:extLst>
          </p:cNvPr>
          <p:cNvSpPr txBox="1"/>
          <p:nvPr/>
        </p:nvSpPr>
        <p:spPr>
          <a:xfrm>
            <a:off x="1327820" y="242278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技术难点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5BD9BB-75CD-5D1A-4D8D-86B1F0DBBE55}"/>
              </a:ext>
            </a:extLst>
          </p:cNvPr>
          <p:cNvSpPr txBox="1"/>
          <p:nvPr/>
        </p:nvSpPr>
        <p:spPr>
          <a:xfrm>
            <a:off x="144716" y="143559"/>
            <a:ext cx="928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2-1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圆角矩形 8">
            <a:extLst>
              <a:ext uri="{FF2B5EF4-FFF2-40B4-BE49-F238E27FC236}">
                <a16:creationId xmlns:a16="http://schemas.microsoft.com/office/drawing/2014/main" id="{20D720D9-54FF-9AC3-904F-81177198F94B}"/>
              </a:ext>
            </a:extLst>
          </p:cNvPr>
          <p:cNvSpPr/>
          <p:nvPr/>
        </p:nvSpPr>
        <p:spPr>
          <a:xfrm>
            <a:off x="1558702" y="1605937"/>
            <a:ext cx="2573758" cy="62337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3829" tIns="41915" rIns="83829" bIns="41915" rtlCol="0" anchor="ctr"/>
          <a:lstStyle/>
          <a:p>
            <a:pPr algn="ctr"/>
            <a:r>
              <a:rPr lang="zh-CN" altLang="en-US" sz="2800" dirty="0">
                <a:cs typeface="+mn-ea"/>
                <a:sym typeface="+mn-lt"/>
              </a:rPr>
              <a:t>初步制作阶段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36B649E-3F10-F862-C887-BB29F8DC208E}"/>
              </a:ext>
            </a:extLst>
          </p:cNvPr>
          <p:cNvSpPr txBox="1"/>
          <p:nvPr/>
        </p:nvSpPr>
        <p:spPr>
          <a:xfrm>
            <a:off x="5487953" y="1145812"/>
            <a:ext cx="4990523" cy="1543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对于如何让小组成员齐心协力共同制作项目，我们小组展开了探讨，最终决定先由一人制作大框架，再分工完成细化的功能模块，最终进行整合的合作方法。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圆角矩形 8">
            <a:extLst>
              <a:ext uri="{FF2B5EF4-FFF2-40B4-BE49-F238E27FC236}">
                <a16:creationId xmlns:a16="http://schemas.microsoft.com/office/drawing/2014/main" id="{619795D3-9269-9016-2664-A01DF9048B68}"/>
              </a:ext>
            </a:extLst>
          </p:cNvPr>
          <p:cNvSpPr/>
          <p:nvPr/>
        </p:nvSpPr>
        <p:spPr>
          <a:xfrm>
            <a:off x="7607374" y="3889918"/>
            <a:ext cx="2573758" cy="623378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3829" tIns="41915" rIns="83829" bIns="41915" rtlCol="0" anchor="ctr"/>
          <a:lstStyle/>
          <a:p>
            <a:pPr algn="ctr"/>
            <a:r>
              <a:rPr lang="zh-CN" altLang="en-US" sz="2800" dirty="0">
                <a:cs typeface="+mn-ea"/>
                <a:sym typeface="+mn-lt"/>
              </a:rPr>
              <a:t>导航栏制作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1E6BD0B-E21F-753D-5256-86ECB1C53C9E}"/>
              </a:ext>
            </a:extLst>
          </p:cNvPr>
          <p:cNvSpPr txBox="1"/>
          <p:nvPr/>
        </p:nvSpPr>
        <p:spPr>
          <a:xfrm>
            <a:off x="1486694" y="3429088"/>
            <a:ext cx="4990523" cy="15450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在导航栏制作过程中，我们小组对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fragment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相关功能使用方法进行了长时间的研究，遇到了多种困难，主要关于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fragment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Activity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的区别，例如一些跳转功能的实现。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左大括号 10">
            <a:extLst>
              <a:ext uri="{FF2B5EF4-FFF2-40B4-BE49-F238E27FC236}">
                <a16:creationId xmlns:a16="http://schemas.microsoft.com/office/drawing/2014/main" id="{A7A060E7-AAA3-5429-1875-BDC378860D7D}"/>
              </a:ext>
            </a:extLst>
          </p:cNvPr>
          <p:cNvSpPr/>
          <p:nvPr/>
        </p:nvSpPr>
        <p:spPr>
          <a:xfrm>
            <a:off x="4312479" y="1226530"/>
            <a:ext cx="497727" cy="138219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左大括号 11">
            <a:extLst>
              <a:ext uri="{FF2B5EF4-FFF2-40B4-BE49-F238E27FC236}">
                <a16:creationId xmlns:a16="http://schemas.microsoft.com/office/drawing/2014/main" id="{B574DDDF-B29D-DB19-54ED-6685BB75F5AD}"/>
              </a:ext>
            </a:extLst>
          </p:cNvPr>
          <p:cNvSpPr/>
          <p:nvPr/>
        </p:nvSpPr>
        <p:spPr>
          <a:xfrm flipH="1">
            <a:off x="6959302" y="3510511"/>
            <a:ext cx="497727" cy="138219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3098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20109C16-CB93-0792-DAC5-52E18418F566}"/>
              </a:ext>
            </a:extLst>
          </p:cNvPr>
          <p:cNvGrpSpPr/>
          <p:nvPr/>
        </p:nvGrpSpPr>
        <p:grpSpPr>
          <a:xfrm>
            <a:off x="793" y="6574"/>
            <a:ext cx="12190413" cy="6846441"/>
            <a:chOff x="793" y="6574"/>
            <a:chExt cx="12190413" cy="6846441"/>
          </a:xfrm>
        </p:grpSpPr>
        <p:pic>
          <p:nvPicPr>
            <p:cNvPr id="30" name="Picture 23">
              <a:extLst>
                <a:ext uri="{FF2B5EF4-FFF2-40B4-BE49-F238E27FC236}">
                  <a16:creationId xmlns:a16="http://schemas.microsoft.com/office/drawing/2014/main" id="{CB659FB2-8A31-A266-08CB-9E07DCF554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93" y="6574"/>
              <a:ext cx="12190413" cy="4826169"/>
            </a:xfrm>
            <a:prstGeom prst="rect">
              <a:avLst/>
            </a:prstGeom>
          </p:spPr>
        </p:pic>
        <p:pic>
          <p:nvPicPr>
            <p:cNvPr id="34" name="Picture 31">
              <a:extLst>
                <a:ext uri="{FF2B5EF4-FFF2-40B4-BE49-F238E27FC236}">
                  <a16:creationId xmlns:a16="http://schemas.microsoft.com/office/drawing/2014/main" id="{179C9C13-A5E4-A071-7F76-D14E431E65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0985" y="2226417"/>
              <a:ext cx="12168635" cy="4626598"/>
            </a:xfrm>
            <a:prstGeom prst="rect">
              <a:avLst/>
            </a:prstGeom>
          </p:spPr>
        </p:pic>
      </p:grp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C1A7C77C-5665-01CF-D848-17EBE98F4425}"/>
              </a:ext>
            </a:extLst>
          </p:cNvPr>
          <p:cNvSpPr/>
          <p:nvPr/>
        </p:nvSpPr>
        <p:spPr>
          <a:xfrm>
            <a:off x="1" y="3443404"/>
            <a:ext cx="12190413" cy="3416184"/>
          </a:xfrm>
          <a:custGeom>
            <a:avLst/>
            <a:gdLst>
              <a:gd name="connsiteX0" fmla="*/ 0 w 12190413"/>
              <a:gd name="connsiteY0" fmla="*/ 0 h 3416184"/>
              <a:gd name="connsiteX1" fmla="*/ 299343 w 12190413"/>
              <a:gd name="connsiteY1" fmla="*/ 367241 h 3416184"/>
              <a:gd name="connsiteX2" fmla="*/ 1536700 w 12190413"/>
              <a:gd name="connsiteY2" fmla="*/ 1407996 h 3416184"/>
              <a:gd name="connsiteX3" fmla="*/ 3771900 w 12190413"/>
              <a:gd name="connsiteY3" fmla="*/ 1636596 h 3416184"/>
              <a:gd name="connsiteX4" fmla="*/ 2324100 w 12190413"/>
              <a:gd name="connsiteY4" fmla="*/ 2271596 h 3416184"/>
              <a:gd name="connsiteX5" fmla="*/ 4876800 w 12190413"/>
              <a:gd name="connsiteY5" fmla="*/ 1712796 h 3416184"/>
              <a:gd name="connsiteX6" fmla="*/ 9499600 w 12190413"/>
              <a:gd name="connsiteY6" fmla="*/ 1484196 h 3416184"/>
              <a:gd name="connsiteX7" fmla="*/ 12141299 w 12190413"/>
              <a:gd name="connsiteY7" fmla="*/ 320509 h 3416184"/>
              <a:gd name="connsiteX8" fmla="*/ 12190413 w 12190413"/>
              <a:gd name="connsiteY8" fmla="*/ 289716 h 3416184"/>
              <a:gd name="connsiteX9" fmla="*/ 12190413 w 12190413"/>
              <a:gd name="connsiteY9" fmla="*/ 3416184 h 3416184"/>
              <a:gd name="connsiteX10" fmla="*/ 0 w 12190413"/>
              <a:gd name="connsiteY10" fmla="*/ 3416184 h 341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0413" h="3416184">
                <a:moveTo>
                  <a:pt x="0" y="0"/>
                </a:moveTo>
                <a:lnTo>
                  <a:pt x="299343" y="367241"/>
                </a:lnTo>
                <a:cubicBezTo>
                  <a:pt x="667147" y="802563"/>
                  <a:pt x="1057275" y="1193684"/>
                  <a:pt x="1536700" y="1407996"/>
                </a:cubicBezTo>
                <a:cubicBezTo>
                  <a:pt x="2175933" y="1693746"/>
                  <a:pt x="2973916" y="1665171"/>
                  <a:pt x="3771900" y="1636596"/>
                </a:cubicBezTo>
                <a:lnTo>
                  <a:pt x="2324100" y="2271596"/>
                </a:lnTo>
                <a:cubicBezTo>
                  <a:pt x="3175000" y="2085329"/>
                  <a:pt x="3680883" y="1844029"/>
                  <a:pt x="4876800" y="1712796"/>
                </a:cubicBezTo>
                <a:cubicBezTo>
                  <a:pt x="6072717" y="1581563"/>
                  <a:pt x="8157633" y="1799579"/>
                  <a:pt x="9499600" y="1484196"/>
                </a:cubicBezTo>
                <a:cubicBezTo>
                  <a:pt x="10506075" y="1247659"/>
                  <a:pt x="11344672" y="809310"/>
                  <a:pt x="12141299" y="320509"/>
                </a:cubicBezTo>
                <a:lnTo>
                  <a:pt x="12190413" y="289716"/>
                </a:lnTo>
                <a:lnTo>
                  <a:pt x="12190413" y="3416184"/>
                </a:lnTo>
                <a:lnTo>
                  <a:pt x="0" y="3416184"/>
                </a:lnTo>
                <a:close/>
              </a:path>
            </a:pathLst>
          </a:custGeom>
          <a:solidFill>
            <a:srgbClr val="134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TextBox 42">
            <a:extLst>
              <a:ext uri="{FF2B5EF4-FFF2-40B4-BE49-F238E27FC236}">
                <a16:creationId xmlns:a16="http://schemas.microsoft.com/office/drawing/2014/main" id="{60E6011D-00D7-FAC1-6B97-5C5ADAF6AD44}"/>
              </a:ext>
            </a:extLst>
          </p:cNvPr>
          <p:cNvSpPr txBox="1"/>
          <p:nvPr/>
        </p:nvSpPr>
        <p:spPr>
          <a:xfrm>
            <a:off x="867049" y="5563647"/>
            <a:ext cx="2828250" cy="86177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cs typeface="+mn-ea"/>
                <a:sym typeface="+mn-lt"/>
              </a:rPr>
              <a:t>第三章</a:t>
            </a:r>
            <a:endParaRPr lang="zh-CN" altLang="zh-CN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284A10-F452-3FC8-47AB-EE7E1489344A}"/>
              </a:ext>
            </a:extLst>
          </p:cNvPr>
          <p:cNvSpPr txBox="1"/>
          <p:nvPr/>
        </p:nvSpPr>
        <p:spPr>
          <a:xfrm>
            <a:off x="3358902" y="5837450"/>
            <a:ext cx="18376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PART  03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3BABFD-CCA3-60CE-171B-B9029F7CF75A}"/>
              </a:ext>
            </a:extLst>
          </p:cNvPr>
          <p:cNvSpPr txBox="1"/>
          <p:nvPr/>
        </p:nvSpPr>
        <p:spPr>
          <a:xfrm>
            <a:off x="1447935" y="562986"/>
            <a:ext cx="3868367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900" b="1" dirty="0">
                <a:solidFill>
                  <a:srgbClr val="129661"/>
                </a:solidFill>
                <a:cs typeface="+mn-ea"/>
                <a:sym typeface="+mn-lt"/>
              </a:rPr>
              <a:t>03</a:t>
            </a:r>
            <a:endParaRPr lang="zh-CN" altLang="en-US" sz="23900" b="1" dirty="0">
              <a:solidFill>
                <a:srgbClr val="129661"/>
              </a:solidFill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91CD284-EB7B-35E8-B97B-384582AABF41}"/>
              </a:ext>
            </a:extLst>
          </p:cNvPr>
          <p:cNvGrpSpPr/>
          <p:nvPr/>
        </p:nvGrpSpPr>
        <p:grpSpPr>
          <a:xfrm>
            <a:off x="5663158" y="1738263"/>
            <a:ext cx="4930944" cy="959776"/>
            <a:chOff x="4078982" y="1423746"/>
            <a:chExt cx="3854033" cy="750163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CB49EE0-D643-1F12-E314-D92C1D163A9B}"/>
                </a:ext>
              </a:extLst>
            </p:cNvPr>
            <p:cNvSpPr/>
            <p:nvPr/>
          </p:nvSpPr>
          <p:spPr>
            <a:xfrm>
              <a:off x="4078982" y="1423746"/>
              <a:ext cx="3854033" cy="750163"/>
            </a:xfrm>
            <a:custGeom>
              <a:avLst/>
              <a:gdLst>
                <a:gd name="connsiteX0" fmla="*/ 0 w 3854033"/>
                <a:gd name="connsiteY0" fmla="*/ 0 h 750163"/>
                <a:gd name="connsiteX1" fmla="*/ 12767 w 3854033"/>
                <a:gd name="connsiteY1" fmla="*/ 17018 h 750163"/>
                <a:gd name="connsiteX2" fmla="*/ 239005 w 3854033"/>
                <a:gd name="connsiteY2" fmla="*/ 79071 h 750163"/>
                <a:gd name="connsiteX3" fmla="*/ 3610085 w 3854033"/>
                <a:gd name="connsiteY3" fmla="*/ 79071 h 750163"/>
                <a:gd name="connsiteX4" fmla="*/ 3850630 w 3854033"/>
                <a:gd name="connsiteY4" fmla="*/ 160195 h 750163"/>
                <a:gd name="connsiteX5" fmla="*/ 3854033 w 3854033"/>
                <a:gd name="connsiteY5" fmla="*/ 174165 h 750163"/>
                <a:gd name="connsiteX6" fmla="*/ 3854033 w 3854033"/>
                <a:gd name="connsiteY6" fmla="*/ 750163 h 750163"/>
                <a:gd name="connsiteX7" fmla="*/ 3850630 w 3854033"/>
                <a:gd name="connsiteY7" fmla="*/ 736193 h 750163"/>
                <a:gd name="connsiteX8" fmla="*/ 3610085 w 3854033"/>
                <a:gd name="connsiteY8" fmla="*/ 655069 h 750163"/>
                <a:gd name="connsiteX9" fmla="*/ 239005 w 3854033"/>
                <a:gd name="connsiteY9" fmla="*/ 655069 h 750163"/>
                <a:gd name="connsiteX10" fmla="*/ 12767 w 3854033"/>
                <a:gd name="connsiteY10" fmla="*/ 593016 h 750163"/>
                <a:gd name="connsiteX11" fmla="*/ 0 w 3854033"/>
                <a:gd name="connsiteY11" fmla="*/ 575998 h 750163"/>
                <a:gd name="connsiteX12" fmla="*/ 0 w 3854033"/>
                <a:gd name="connsiteY12" fmla="*/ 0 h 750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54033" h="750163">
                  <a:moveTo>
                    <a:pt x="0" y="0"/>
                  </a:moveTo>
                  <a:lnTo>
                    <a:pt x="12767" y="17018"/>
                  </a:lnTo>
                  <a:cubicBezTo>
                    <a:pt x="50041" y="53484"/>
                    <a:pt x="137302" y="79071"/>
                    <a:pt x="239005" y="79071"/>
                  </a:cubicBezTo>
                  <a:lnTo>
                    <a:pt x="3610085" y="79071"/>
                  </a:lnTo>
                  <a:cubicBezTo>
                    <a:pt x="3728738" y="79071"/>
                    <a:pt x="3827734" y="113898"/>
                    <a:pt x="3850630" y="160195"/>
                  </a:cubicBezTo>
                  <a:lnTo>
                    <a:pt x="3854033" y="174165"/>
                  </a:lnTo>
                  <a:lnTo>
                    <a:pt x="3854033" y="750163"/>
                  </a:lnTo>
                  <a:lnTo>
                    <a:pt x="3850630" y="736193"/>
                  </a:lnTo>
                  <a:cubicBezTo>
                    <a:pt x="3827734" y="689896"/>
                    <a:pt x="3728738" y="655069"/>
                    <a:pt x="3610085" y="655069"/>
                  </a:cubicBezTo>
                  <a:lnTo>
                    <a:pt x="239005" y="655069"/>
                  </a:lnTo>
                  <a:cubicBezTo>
                    <a:pt x="137302" y="655069"/>
                    <a:pt x="50041" y="629482"/>
                    <a:pt x="12767" y="593016"/>
                  </a:cubicBezTo>
                  <a:lnTo>
                    <a:pt x="0" y="575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96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AAC6E0B-BF4D-4616-0C53-FD610B4C34A1}"/>
                </a:ext>
              </a:extLst>
            </p:cNvPr>
            <p:cNvSpPr txBox="1"/>
            <p:nvPr/>
          </p:nvSpPr>
          <p:spPr>
            <a:xfrm>
              <a:off x="5161603" y="1573525"/>
              <a:ext cx="1828246" cy="408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cs typeface="+mn-ea"/>
                  <a:sym typeface="+mn-lt"/>
                </a:rPr>
                <a:t>用户评价反馈</a:t>
              </a: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0E055B67-3120-1F7F-C98B-B1E2BB8355DB}"/>
              </a:ext>
            </a:extLst>
          </p:cNvPr>
          <p:cNvSpPr txBox="1"/>
          <p:nvPr/>
        </p:nvSpPr>
        <p:spPr>
          <a:xfrm>
            <a:off x="5519142" y="2679868"/>
            <a:ext cx="5074960" cy="381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本部分将对软件发布后用户的使用反馈进行简单的介绍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5562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8AC75F1-3189-9C1F-15D7-72E36DF170E9}"/>
              </a:ext>
            </a:extLst>
          </p:cNvPr>
          <p:cNvSpPr/>
          <p:nvPr/>
        </p:nvSpPr>
        <p:spPr>
          <a:xfrm rot="10800000">
            <a:off x="0" y="143411"/>
            <a:ext cx="1164660" cy="838110"/>
          </a:xfrm>
          <a:custGeom>
            <a:avLst/>
            <a:gdLst>
              <a:gd name="connsiteX0" fmla="*/ 1164660 w 1164660"/>
              <a:gd name="connsiteY0" fmla="*/ 838110 h 838110"/>
              <a:gd name="connsiteX1" fmla="*/ 305789 w 1164660"/>
              <a:gd name="connsiteY1" fmla="*/ 838110 h 838110"/>
              <a:gd name="connsiteX2" fmla="*/ 16334 w 1164660"/>
              <a:gd name="connsiteY2" fmla="*/ 758718 h 838110"/>
              <a:gd name="connsiteX3" fmla="*/ 0 w 1164660"/>
              <a:gd name="connsiteY3" fmla="*/ 736945 h 838110"/>
              <a:gd name="connsiteX4" fmla="*/ 0 w 1164660"/>
              <a:gd name="connsiteY4" fmla="*/ 0 h 838110"/>
              <a:gd name="connsiteX5" fmla="*/ 16334 w 1164660"/>
              <a:gd name="connsiteY5" fmla="*/ 21773 h 838110"/>
              <a:gd name="connsiteX6" fmla="*/ 305789 w 1164660"/>
              <a:gd name="connsiteY6" fmla="*/ 101165 h 838110"/>
              <a:gd name="connsiteX7" fmla="*/ 1164660 w 1164660"/>
              <a:gd name="connsiteY7" fmla="*/ 101165 h 838110"/>
              <a:gd name="connsiteX8" fmla="*/ 1164660 w 1164660"/>
              <a:gd name="connsiteY8" fmla="*/ 838110 h 83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4660" h="838110">
                <a:moveTo>
                  <a:pt x="1164660" y="838110"/>
                </a:moveTo>
                <a:lnTo>
                  <a:pt x="305789" y="838110"/>
                </a:lnTo>
                <a:cubicBezTo>
                  <a:pt x="175668" y="838110"/>
                  <a:pt x="64024" y="805374"/>
                  <a:pt x="16334" y="758718"/>
                </a:cubicBezTo>
                <a:lnTo>
                  <a:pt x="0" y="736945"/>
                </a:lnTo>
                <a:lnTo>
                  <a:pt x="0" y="0"/>
                </a:lnTo>
                <a:lnTo>
                  <a:pt x="16334" y="21773"/>
                </a:lnTo>
                <a:cubicBezTo>
                  <a:pt x="64024" y="68429"/>
                  <a:pt x="175667" y="101165"/>
                  <a:pt x="305789" y="101165"/>
                </a:cubicBezTo>
                <a:lnTo>
                  <a:pt x="1164660" y="101165"/>
                </a:lnTo>
                <a:lnTo>
                  <a:pt x="1164660" y="83811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AC6E0B-BF4D-4616-0C53-FD610B4C34A1}"/>
              </a:ext>
            </a:extLst>
          </p:cNvPr>
          <p:cNvSpPr txBox="1"/>
          <p:nvPr/>
        </p:nvSpPr>
        <p:spPr>
          <a:xfrm>
            <a:off x="1327820" y="242278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软件优点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5BD9BB-75CD-5D1A-4D8D-86B1F0DBBE55}"/>
              </a:ext>
            </a:extLst>
          </p:cNvPr>
          <p:cNvSpPr txBox="1"/>
          <p:nvPr/>
        </p:nvSpPr>
        <p:spPr>
          <a:xfrm>
            <a:off x="144717" y="143559"/>
            <a:ext cx="9284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3-1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0" name="箭头3">
            <a:extLst>
              <a:ext uri="{FF2B5EF4-FFF2-40B4-BE49-F238E27FC236}">
                <a16:creationId xmlns:a16="http://schemas.microsoft.com/office/drawing/2014/main" id="{95FA7277-CCE3-6831-5FA1-08F616F5A393}"/>
              </a:ext>
            </a:extLst>
          </p:cNvPr>
          <p:cNvSpPr>
            <a:spLocks/>
          </p:cNvSpPr>
          <p:nvPr/>
        </p:nvSpPr>
        <p:spPr bwMode="gray">
          <a:xfrm flipV="1">
            <a:off x="2042201" y="3398109"/>
            <a:ext cx="1092876" cy="1521060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82822" tIns="41410" rIns="82822" bIns="4141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1" name="箭头2">
            <a:extLst>
              <a:ext uri="{FF2B5EF4-FFF2-40B4-BE49-F238E27FC236}">
                <a16:creationId xmlns:a16="http://schemas.microsoft.com/office/drawing/2014/main" id="{3EC55616-5BBB-2EFA-64D8-0FA6AEE54162}"/>
              </a:ext>
            </a:extLst>
          </p:cNvPr>
          <p:cNvSpPr>
            <a:spLocks/>
          </p:cNvSpPr>
          <p:nvPr/>
        </p:nvSpPr>
        <p:spPr bwMode="gray">
          <a:xfrm rot="16200000">
            <a:off x="2330120" y="2765324"/>
            <a:ext cx="324938" cy="1299035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82822" tIns="41410" rIns="82822" bIns="4141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2" name="箭头1">
            <a:extLst>
              <a:ext uri="{FF2B5EF4-FFF2-40B4-BE49-F238E27FC236}">
                <a16:creationId xmlns:a16="http://schemas.microsoft.com/office/drawing/2014/main" id="{F6C7A65F-0A12-86D0-5DE6-63A27D42B0AD}"/>
              </a:ext>
            </a:extLst>
          </p:cNvPr>
          <p:cNvSpPr>
            <a:spLocks/>
          </p:cNvSpPr>
          <p:nvPr/>
        </p:nvSpPr>
        <p:spPr bwMode="gray">
          <a:xfrm>
            <a:off x="2035174" y="1736514"/>
            <a:ext cx="1092876" cy="1761996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</p:spPr>
        <p:txBody>
          <a:bodyPr wrap="none" lIns="82822" tIns="41410" rIns="82822" bIns="4141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12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4" name="文本1">
            <a:extLst>
              <a:ext uri="{FF2B5EF4-FFF2-40B4-BE49-F238E27FC236}">
                <a16:creationId xmlns:a16="http://schemas.microsoft.com/office/drawing/2014/main" id="{87972A29-CE97-B755-EE19-95C31242940B}"/>
              </a:ext>
            </a:extLst>
          </p:cNvPr>
          <p:cNvSpPr>
            <a:spLocks noChangeArrowheads="1"/>
          </p:cNvSpPr>
          <p:nvPr/>
        </p:nvSpPr>
        <p:spPr bwMode="gray">
          <a:xfrm>
            <a:off x="4503771" y="1347685"/>
            <a:ext cx="5911354" cy="1196268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bg1">
                <a:lumMod val="75000"/>
              </a:schemeClr>
            </a:solidFill>
            <a:prstDash val="solid"/>
          </a:ln>
          <a:effectLst/>
        </p:spPr>
        <p:txBody>
          <a:bodyPr lIns="82822" tIns="41410" rIns="82822" bIns="4141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标题1">
            <a:extLst>
              <a:ext uri="{FF2B5EF4-FFF2-40B4-BE49-F238E27FC236}">
                <a16:creationId xmlns:a16="http://schemas.microsoft.com/office/drawing/2014/main" id="{2A38B245-43C6-FC40-9910-3208D5EC9880}"/>
              </a:ext>
            </a:extLst>
          </p:cNvPr>
          <p:cNvSpPr>
            <a:spLocks noChangeArrowheads="1"/>
          </p:cNvSpPr>
          <p:nvPr/>
        </p:nvSpPr>
        <p:spPr bwMode="gray">
          <a:xfrm>
            <a:off x="3261326" y="1341562"/>
            <a:ext cx="1242444" cy="1202392"/>
          </a:xfrm>
          <a:prstGeom prst="roundRect">
            <a:avLst>
              <a:gd name="adj" fmla="val 11921"/>
            </a:avLst>
          </a:prstGeom>
          <a:solidFill>
            <a:srgbClr val="129661"/>
          </a:solidFill>
          <a:ln w="25400" cap="flat" cmpd="sng" algn="ctr">
            <a:noFill/>
            <a:prstDash val="solid"/>
          </a:ln>
          <a:effectLst/>
        </p:spPr>
        <p:txBody>
          <a:bodyPr lIns="82822" tIns="41410" rIns="82822" bIns="4141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900" b="1" dirty="0">
                <a:solidFill>
                  <a:sysClr val="window" lastClr="FFFFFF">
                    <a:lumMod val="95000"/>
                  </a:sysClr>
                </a:solidFill>
                <a:cs typeface="+mn-ea"/>
                <a:sym typeface="+mn-lt"/>
              </a:rPr>
              <a:t>陈同学</a:t>
            </a:r>
            <a:endParaRPr lang="zh-CN" altLang="zh-CN" sz="1900" b="1" dirty="0">
              <a:solidFill>
                <a:sysClr val="window" lastClr="FFFFFF">
                  <a:lumMod val="95000"/>
                </a:sysClr>
              </a:solidFill>
              <a:cs typeface="+mn-ea"/>
              <a:sym typeface="+mn-lt"/>
            </a:endParaRPr>
          </a:p>
        </p:txBody>
      </p:sp>
      <p:sp>
        <p:nvSpPr>
          <p:cNvPr id="26" name="文本2">
            <a:extLst>
              <a:ext uri="{FF2B5EF4-FFF2-40B4-BE49-F238E27FC236}">
                <a16:creationId xmlns:a16="http://schemas.microsoft.com/office/drawing/2014/main" id="{F067024E-936D-A8FE-09D0-412A401BFADD}"/>
              </a:ext>
            </a:extLst>
          </p:cNvPr>
          <p:cNvSpPr>
            <a:spLocks noChangeArrowheads="1"/>
          </p:cNvSpPr>
          <p:nvPr/>
        </p:nvSpPr>
        <p:spPr bwMode="gray">
          <a:xfrm>
            <a:off x="4503771" y="2801399"/>
            <a:ext cx="5911354" cy="1192312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bg1">
                <a:lumMod val="75000"/>
              </a:schemeClr>
            </a:solidFill>
            <a:prstDash val="solid"/>
          </a:ln>
          <a:effectLst/>
        </p:spPr>
        <p:txBody>
          <a:bodyPr lIns="82822" tIns="41410" rIns="82822" bIns="4141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标题2">
            <a:extLst>
              <a:ext uri="{FF2B5EF4-FFF2-40B4-BE49-F238E27FC236}">
                <a16:creationId xmlns:a16="http://schemas.microsoft.com/office/drawing/2014/main" id="{DB1481B4-3EBB-DDAF-6A3A-4242C9ABB84A}"/>
              </a:ext>
            </a:extLst>
          </p:cNvPr>
          <p:cNvSpPr>
            <a:spLocks noChangeArrowheads="1"/>
          </p:cNvSpPr>
          <p:nvPr/>
        </p:nvSpPr>
        <p:spPr bwMode="gray">
          <a:xfrm>
            <a:off x="3261327" y="2801399"/>
            <a:ext cx="1242445" cy="1192312"/>
          </a:xfrm>
          <a:prstGeom prst="roundRect">
            <a:avLst>
              <a:gd name="adj" fmla="val 11921"/>
            </a:avLst>
          </a:prstGeom>
          <a:solidFill>
            <a:srgbClr val="129661"/>
          </a:solidFill>
          <a:ln w="25400" cap="flat" cmpd="sng" algn="ctr">
            <a:noFill/>
            <a:prstDash val="solid"/>
          </a:ln>
          <a:effectLst/>
        </p:spPr>
        <p:txBody>
          <a:bodyPr lIns="82822" tIns="41410" rIns="82822" bIns="4141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900" b="1" dirty="0">
                <a:solidFill>
                  <a:sysClr val="window" lastClr="FFFFFF">
                    <a:lumMod val="95000"/>
                  </a:sysClr>
                </a:solidFill>
                <a:cs typeface="+mn-ea"/>
                <a:sym typeface="+mn-lt"/>
              </a:rPr>
              <a:t>李同学</a:t>
            </a:r>
            <a:endParaRPr lang="zh-CN" altLang="zh-CN" sz="1900" b="1" dirty="0">
              <a:solidFill>
                <a:sysClr val="window" lastClr="FFFFFF">
                  <a:lumMod val="95000"/>
                </a:sysClr>
              </a:solidFill>
              <a:cs typeface="+mn-ea"/>
              <a:sym typeface="+mn-lt"/>
            </a:endParaRPr>
          </a:p>
        </p:txBody>
      </p:sp>
      <p:sp>
        <p:nvSpPr>
          <p:cNvPr id="28" name="文本3">
            <a:extLst>
              <a:ext uri="{FF2B5EF4-FFF2-40B4-BE49-F238E27FC236}">
                <a16:creationId xmlns:a16="http://schemas.microsoft.com/office/drawing/2014/main" id="{11E4369A-8C82-24CF-7C84-8D5DC7582803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503771" y="4242805"/>
            <a:ext cx="5911354" cy="1181675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chemeClr val="bg1">
                <a:lumMod val="75000"/>
              </a:schemeClr>
            </a:solidFill>
            <a:prstDash val="solid"/>
          </a:ln>
          <a:effectLst/>
        </p:spPr>
        <p:txBody>
          <a:bodyPr lIns="82822" tIns="41410" rIns="82822" bIns="4141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标题3">
            <a:extLst>
              <a:ext uri="{FF2B5EF4-FFF2-40B4-BE49-F238E27FC236}">
                <a16:creationId xmlns:a16="http://schemas.microsoft.com/office/drawing/2014/main" id="{7A231A24-08F6-1EEE-AB93-5249A9363E69}"/>
              </a:ext>
            </a:extLst>
          </p:cNvPr>
          <p:cNvSpPr>
            <a:spLocks noChangeArrowheads="1"/>
          </p:cNvSpPr>
          <p:nvPr/>
        </p:nvSpPr>
        <p:spPr bwMode="gray">
          <a:xfrm>
            <a:off x="3261326" y="4242805"/>
            <a:ext cx="1242444" cy="1181675"/>
          </a:xfrm>
          <a:prstGeom prst="roundRect">
            <a:avLst>
              <a:gd name="adj" fmla="val 11921"/>
            </a:avLst>
          </a:prstGeom>
          <a:solidFill>
            <a:srgbClr val="129661"/>
          </a:solidFill>
          <a:ln w="25400" cap="flat" cmpd="sng" algn="ctr">
            <a:noFill/>
            <a:prstDash val="solid"/>
          </a:ln>
          <a:effectLst/>
        </p:spPr>
        <p:txBody>
          <a:bodyPr lIns="82822" tIns="41410" rIns="82822" bIns="4141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900" b="1" dirty="0">
                <a:solidFill>
                  <a:sysClr val="window" lastClr="FFFFFF">
                    <a:lumMod val="95000"/>
                  </a:sysClr>
                </a:solidFill>
                <a:cs typeface="+mn-ea"/>
                <a:sym typeface="+mn-lt"/>
              </a:rPr>
              <a:t>校友</a:t>
            </a:r>
            <a:endParaRPr lang="zh-CN" altLang="zh-CN" sz="1900" b="1" dirty="0">
              <a:solidFill>
                <a:sysClr val="window" lastClr="FFFFFF">
                  <a:lumMod val="95000"/>
                </a:sysClr>
              </a:solidFill>
              <a:cs typeface="+mn-ea"/>
              <a:sym typeface="+mn-lt"/>
            </a:endParaRPr>
          </a:p>
        </p:txBody>
      </p:sp>
      <p:sp>
        <p:nvSpPr>
          <p:cNvPr id="31" name="Oval 19">
            <a:extLst>
              <a:ext uri="{FF2B5EF4-FFF2-40B4-BE49-F238E27FC236}">
                <a16:creationId xmlns:a16="http://schemas.microsoft.com/office/drawing/2014/main" id="{0A207E46-3254-07CF-4FF5-1DED6FCD00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2378" y="2801399"/>
            <a:ext cx="1190393" cy="1192312"/>
          </a:xfrm>
          <a:prstGeom prst="ellipse">
            <a:avLst/>
          </a:prstGeom>
          <a:solidFill>
            <a:srgbClr val="13498F"/>
          </a:solidFill>
          <a:ln w="9525">
            <a:noFill/>
            <a:round/>
            <a:headEnd/>
            <a:tailEnd/>
          </a:ln>
          <a:effectLst/>
        </p:spPr>
        <p:txBody>
          <a:bodyPr lIns="82822" tIns="41410" rIns="82822" bIns="41410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500" b="1" kern="0" dirty="0">
                <a:solidFill>
                  <a:schemeClr val="bg1"/>
                </a:solidFill>
                <a:cs typeface="+mn-ea"/>
                <a:sym typeface="+mn-lt"/>
              </a:rPr>
              <a:t>软件优点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FA056B6-03D4-B6B4-7202-08DA9D2F8C11}"/>
              </a:ext>
            </a:extLst>
          </p:cNvPr>
          <p:cNvSpPr txBox="1"/>
          <p:nvPr/>
        </p:nvSpPr>
        <p:spPr>
          <a:xfrm>
            <a:off x="5273255" y="1534358"/>
            <a:ext cx="4392488" cy="804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不单单是饮食软件或运动软件，而是把两个东西合在一起。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A057FE9-1870-8489-5FDD-4B348A181BEF}"/>
              </a:ext>
            </a:extLst>
          </p:cNvPr>
          <p:cNvSpPr txBox="1"/>
          <p:nvPr/>
        </p:nvSpPr>
        <p:spPr>
          <a:xfrm>
            <a:off x="5273255" y="3179739"/>
            <a:ext cx="4392488" cy="435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画面和布局还挺好看的。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F91406C-C3AA-B8B9-D7AD-B9B5CB0B15B0}"/>
              </a:ext>
            </a:extLst>
          </p:cNvPr>
          <p:cNvSpPr txBox="1"/>
          <p:nvPr/>
        </p:nvSpPr>
        <p:spPr>
          <a:xfrm>
            <a:off x="5263204" y="4431160"/>
            <a:ext cx="4392488" cy="804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第一眼就知道各个界面是干什么的。（比较直观）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1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8AC75F1-3189-9C1F-15D7-72E36DF170E9}"/>
              </a:ext>
            </a:extLst>
          </p:cNvPr>
          <p:cNvSpPr/>
          <p:nvPr/>
        </p:nvSpPr>
        <p:spPr>
          <a:xfrm rot="10800000">
            <a:off x="0" y="143411"/>
            <a:ext cx="1164660" cy="838110"/>
          </a:xfrm>
          <a:custGeom>
            <a:avLst/>
            <a:gdLst>
              <a:gd name="connsiteX0" fmla="*/ 1164660 w 1164660"/>
              <a:gd name="connsiteY0" fmla="*/ 838110 h 838110"/>
              <a:gd name="connsiteX1" fmla="*/ 305789 w 1164660"/>
              <a:gd name="connsiteY1" fmla="*/ 838110 h 838110"/>
              <a:gd name="connsiteX2" fmla="*/ 16334 w 1164660"/>
              <a:gd name="connsiteY2" fmla="*/ 758718 h 838110"/>
              <a:gd name="connsiteX3" fmla="*/ 0 w 1164660"/>
              <a:gd name="connsiteY3" fmla="*/ 736945 h 838110"/>
              <a:gd name="connsiteX4" fmla="*/ 0 w 1164660"/>
              <a:gd name="connsiteY4" fmla="*/ 0 h 838110"/>
              <a:gd name="connsiteX5" fmla="*/ 16334 w 1164660"/>
              <a:gd name="connsiteY5" fmla="*/ 21773 h 838110"/>
              <a:gd name="connsiteX6" fmla="*/ 305789 w 1164660"/>
              <a:gd name="connsiteY6" fmla="*/ 101165 h 838110"/>
              <a:gd name="connsiteX7" fmla="*/ 1164660 w 1164660"/>
              <a:gd name="connsiteY7" fmla="*/ 101165 h 838110"/>
              <a:gd name="connsiteX8" fmla="*/ 1164660 w 1164660"/>
              <a:gd name="connsiteY8" fmla="*/ 838110 h 83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4660" h="838110">
                <a:moveTo>
                  <a:pt x="1164660" y="838110"/>
                </a:moveTo>
                <a:lnTo>
                  <a:pt x="305789" y="838110"/>
                </a:lnTo>
                <a:cubicBezTo>
                  <a:pt x="175668" y="838110"/>
                  <a:pt x="64024" y="805374"/>
                  <a:pt x="16334" y="758718"/>
                </a:cubicBezTo>
                <a:lnTo>
                  <a:pt x="0" y="736945"/>
                </a:lnTo>
                <a:lnTo>
                  <a:pt x="0" y="0"/>
                </a:lnTo>
                <a:lnTo>
                  <a:pt x="16334" y="21773"/>
                </a:lnTo>
                <a:cubicBezTo>
                  <a:pt x="64024" y="68429"/>
                  <a:pt x="175667" y="101165"/>
                  <a:pt x="305789" y="101165"/>
                </a:cubicBezTo>
                <a:lnTo>
                  <a:pt x="1164660" y="101165"/>
                </a:lnTo>
                <a:lnTo>
                  <a:pt x="1164660" y="83811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AC6E0B-BF4D-4616-0C53-FD610B4C34A1}"/>
              </a:ext>
            </a:extLst>
          </p:cNvPr>
          <p:cNvSpPr txBox="1"/>
          <p:nvPr/>
        </p:nvSpPr>
        <p:spPr>
          <a:xfrm>
            <a:off x="1327820" y="242278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软件缺点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5BD9BB-75CD-5D1A-4D8D-86B1F0DBBE55}"/>
              </a:ext>
            </a:extLst>
          </p:cNvPr>
          <p:cNvSpPr txBox="1"/>
          <p:nvPr/>
        </p:nvSpPr>
        <p:spPr>
          <a:xfrm>
            <a:off x="144716" y="143559"/>
            <a:ext cx="928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3-2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圆角矩形 20">
            <a:extLst>
              <a:ext uri="{FF2B5EF4-FFF2-40B4-BE49-F238E27FC236}">
                <a16:creationId xmlns:a16="http://schemas.microsoft.com/office/drawing/2014/main" id="{57BC0AB8-D99C-FA5E-2372-970F5DA0D1A2}"/>
              </a:ext>
            </a:extLst>
          </p:cNvPr>
          <p:cNvSpPr/>
          <p:nvPr/>
        </p:nvSpPr>
        <p:spPr bwMode="auto">
          <a:xfrm>
            <a:off x="2118223" y="1786523"/>
            <a:ext cx="2252648" cy="1681237"/>
          </a:xfrm>
          <a:prstGeom prst="roundRect">
            <a:avLst>
              <a:gd name="adj" fmla="val 5680"/>
            </a:avLst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822" tIns="41410" rIns="82822" bIns="41410" numCol="1" rtlCol="0" anchor="t" anchorCtr="0" compatLnSpc="1">
            <a:prstTxWarp prst="textNoShape">
              <a:avLst/>
            </a:prstTxWarp>
          </a:bodyPr>
          <a:lstStyle/>
          <a:p>
            <a:pPr lvl="2"/>
            <a:endParaRPr lang="zh-CN" altLang="en-US">
              <a:solidFill>
                <a:schemeClr val="accent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圆角矩形 21">
            <a:extLst>
              <a:ext uri="{FF2B5EF4-FFF2-40B4-BE49-F238E27FC236}">
                <a16:creationId xmlns:a16="http://schemas.microsoft.com/office/drawing/2014/main" id="{0DF4D3B4-3BA5-EBCD-FFBD-18266A582D15}"/>
              </a:ext>
            </a:extLst>
          </p:cNvPr>
          <p:cNvSpPr/>
          <p:nvPr/>
        </p:nvSpPr>
        <p:spPr bwMode="auto">
          <a:xfrm>
            <a:off x="7863288" y="1786523"/>
            <a:ext cx="2252648" cy="1681237"/>
          </a:xfrm>
          <a:prstGeom prst="roundRect">
            <a:avLst>
              <a:gd name="adj" fmla="val 5070"/>
            </a:avLst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822" tIns="41410" rIns="82822" bIns="41410" numCol="1" rtlCol="0" anchor="t" anchorCtr="0" compatLnSpc="1">
            <a:prstTxWarp prst="textNoShape">
              <a:avLst/>
            </a:prstTxWarp>
          </a:bodyPr>
          <a:lstStyle/>
          <a:p>
            <a:pPr lvl="2"/>
            <a:endParaRPr lang="zh-CN" altLang="en-US">
              <a:solidFill>
                <a:schemeClr val="accent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圆角矩形 23">
            <a:extLst>
              <a:ext uri="{FF2B5EF4-FFF2-40B4-BE49-F238E27FC236}">
                <a16:creationId xmlns:a16="http://schemas.microsoft.com/office/drawing/2014/main" id="{E3A636A0-6A3C-D5AF-EE56-7A7627984742}"/>
              </a:ext>
            </a:extLst>
          </p:cNvPr>
          <p:cNvSpPr/>
          <p:nvPr/>
        </p:nvSpPr>
        <p:spPr bwMode="auto">
          <a:xfrm>
            <a:off x="4965360" y="1786523"/>
            <a:ext cx="2252648" cy="1681237"/>
          </a:xfrm>
          <a:prstGeom prst="roundRect">
            <a:avLst>
              <a:gd name="adj" fmla="val 5070"/>
            </a:avLst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822" tIns="41410" rIns="82822" bIns="41410" numCol="1" rtlCol="0" anchor="t" anchorCtr="0" compatLnSpc="1">
            <a:prstTxWarp prst="textNoShape">
              <a:avLst/>
            </a:prstTxWarp>
          </a:bodyPr>
          <a:lstStyle/>
          <a:p>
            <a:pPr lvl="2"/>
            <a:endParaRPr lang="zh-CN" altLang="en-US">
              <a:solidFill>
                <a:schemeClr val="accent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" name="TextBox 32">
            <a:extLst>
              <a:ext uri="{FF2B5EF4-FFF2-40B4-BE49-F238E27FC236}">
                <a16:creationId xmlns:a16="http://schemas.microsoft.com/office/drawing/2014/main" id="{B4A8CEA1-1CED-6CBD-128B-FC75BED370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72589" y="2011927"/>
            <a:ext cx="1943915" cy="8501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822" tIns="41410" rIns="82822" bIns="4141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说好的社区功能呢。</a:t>
            </a:r>
          </a:p>
        </p:txBody>
      </p:sp>
      <p:sp>
        <p:nvSpPr>
          <p:cNvPr id="11" name="燕尾形 28">
            <a:extLst>
              <a:ext uri="{FF2B5EF4-FFF2-40B4-BE49-F238E27FC236}">
                <a16:creationId xmlns:a16="http://schemas.microsoft.com/office/drawing/2014/main" id="{E9E420B9-ADE3-070B-9B74-07E727CCF83F}"/>
              </a:ext>
            </a:extLst>
          </p:cNvPr>
          <p:cNvSpPr/>
          <p:nvPr/>
        </p:nvSpPr>
        <p:spPr>
          <a:xfrm rot="16200000" flipH="1" flipV="1">
            <a:off x="8810727" y="3572816"/>
            <a:ext cx="357765" cy="598462"/>
          </a:xfrm>
          <a:prstGeom prst="chevron">
            <a:avLst>
              <a:gd name="adj" fmla="val 39402"/>
            </a:avLst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822" tIns="41410" rIns="82822" bIns="4141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圆角矩形 29">
            <a:extLst>
              <a:ext uri="{FF2B5EF4-FFF2-40B4-BE49-F238E27FC236}">
                <a16:creationId xmlns:a16="http://schemas.microsoft.com/office/drawing/2014/main" id="{2B43FED3-D776-4993-AE62-B5AB0F45718A}"/>
              </a:ext>
            </a:extLst>
          </p:cNvPr>
          <p:cNvSpPr/>
          <p:nvPr/>
        </p:nvSpPr>
        <p:spPr>
          <a:xfrm>
            <a:off x="4965360" y="1053530"/>
            <a:ext cx="2252648" cy="558729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822" tIns="41410" rIns="82822" bIns="4141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schemeClr val="accent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圆角矩形 30">
            <a:extLst>
              <a:ext uri="{FF2B5EF4-FFF2-40B4-BE49-F238E27FC236}">
                <a16:creationId xmlns:a16="http://schemas.microsoft.com/office/drawing/2014/main" id="{D437ED2A-67EF-7DEA-3E56-1C82D20E971D}"/>
              </a:ext>
            </a:extLst>
          </p:cNvPr>
          <p:cNvSpPr/>
          <p:nvPr/>
        </p:nvSpPr>
        <p:spPr>
          <a:xfrm>
            <a:off x="7863288" y="1053530"/>
            <a:ext cx="2252648" cy="558729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822" tIns="41410" rIns="82822" bIns="4141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圆角矩形 31">
            <a:extLst>
              <a:ext uri="{FF2B5EF4-FFF2-40B4-BE49-F238E27FC236}">
                <a16:creationId xmlns:a16="http://schemas.microsoft.com/office/drawing/2014/main" id="{4680A480-B250-8798-1E71-9E435BB81913}"/>
              </a:ext>
            </a:extLst>
          </p:cNvPr>
          <p:cNvSpPr/>
          <p:nvPr/>
        </p:nvSpPr>
        <p:spPr>
          <a:xfrm>
            <a:off x="2118223" y="1053530"/>
            <a:ext cx="2252648" cy="558729"/>
          </a:xfrm>
          <a:prstGeom prst="roundRect">
            <a:avLst/>
          </a:prstGeom>
          <a:solidFill>
            <a:schemeClr val="accent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822" tIns="41410" rIns="82822" bIns="4141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557BE36-D5A8-10D8-71A3-79462B87E1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4593" y="1142928"/>
            <a:ext cx="2022966" cy="36062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/>
        </p:spPr>
        <p:txBody>
          <a:bodyPr wrap="square" lIns="82822" tIns="41410" rIns="82822" bIns="41410">
            <a:spAutoFit/>
          </a:bodyPr>
          <a:lstStyle/>
          <a:p>
            <a:pPr algn="ctr">
              <a:defRPr/>
            </a:pPr>
            <a:r>
              <a:rPr lang="zh-CN" altLang="en-US" sz="1800" b="1" dirty="0">
                <a:solidFill>
                  <a:schemeClr val="bg1"/>
                </a:solidFill>
                <a:cs typeface="+mn-ea"/>
                <a:sym typeface="+mn-lt"/>
              </a:rPr>
              <a:t>蔡同学</a:t>
            </a:r>
            <a:r>
              <a:rPr lang="en-US" altLang="zh-CN" sz="1800" b="1" dirty="0">
                <a:solidFill>
                  <a:schemeClr val="bg1"/>
                </a:solidFill>
                <a:cs typeface="+mn-ea"/>
                <a:sym typeface="+mn-lt"/>
              </a:rPr>
              <a:t>A</a:t>
            </a:r>
            <a:endParaRPr lang="zh-CN" altLang="en-US" sz="1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FC98FFD-F438-233A-3FAA-7ACC82113F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91198" y="1142928"/>
            <a:ext cx="2022966" cy="36062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/>
        </p:spPr>
        <p:txBody>
          <a:bodyPr wrap="square" lIns="82822" tIns="41410" rIns="82822" bIns="41410">
            <a:spAutoFit/>
          </a:bodyPr>
          <a:lstStyle/>
          <a:p>
            <a:pPr algn="ctr">
              <a:defRPr/>
            </a:pPr>
            <a:r>
              <a:rPr lang="zh-CN" altLang="en-US" sz="1800" b="1" dirty="0">
                <a:solidFill>
                  <a:schemeClr val="bg1"/>
                </a:solidFill>
                <a:cs typeface="+mn-ea"/>
                <a:sym typeface="+mn-lt"/>
              </a:rPr>
              <a:t>校友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B13EAE3-746B-CF69-254A-F2CF54F718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272" y="1142928"/>
            <a:ext cx="2022966" cy="360628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/>
        </p:spPr>
        <p:txBody>
          <a:bodyPr wrap="square" lIns="82822" tIns="41410" rIns="82822" bIns="41410">
            <a:spAutoFit/>
          </a:bodyPr>
          <a:lstStyle/>
          <a:p>
            <a:pPr algn="ctr">
              <a:defRPr/>
            </a:pPr>
            <a:r>
              <a:rPr lang="zh-CN" altLang="en-US" sz="1800" b="1" dirty="0">
                <a:solidFill>
                  <a:schemeClr val="bg1"/>
                </a:solidFill>
                <a:cs typeface="+mn-ea"/>
                <a:sym typeface="+mn-lt"/>
              </a:rPr>
              <a:t>蔡同学</a:t>
            </a:r>
            <a:r>
              <a:rPr lang="en-US" altLang="zh-CN" sz="1800" b="1" dirty="0">
                <a:solidFill>
                  <a:schemeClr val="bg1"/>
                </a:solidFill>
                <a:cs typeface="+mn-ea"/>
                <a:sym typeface="+mn-lt"/>
              </a:rPr>
              <a:t>B</a:t>
            </a:r>
            <a:endParaRPr lang="zh-CN" altLang="en-US" sz="1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燕尾形 35">
            <a:extLst>
              <a:ext uri="{FF2B5EF4-FFF2-40B4-BE49-F238E27FC236}">
                <a16:creationId xmlns:a16="http://schemas.microsoft.com/office/drawing/2014/main" id="{C87A5E4D-F852-2128-CD17-AFD2496A4659}"/>
              </a:ext>
            </a:extLst>
          </p:cNvPr>
          <p:cNvSpPr/>
          <p:nvPr/>
        </p:nvSpPr>
        <p:spPr>
          <a:xfrm rot="16200000" flipH="1" flipV="1">
            <a:off x="5961414" y="3572816"/>
            <a:ext cx="357765" cy="598462"/>
          </a:xfrm>
          <a:prstGeom prst="chevron">
            <a:avLst>
              <a:gd name="adj" fmla="val 39402"/>
            </a:avLst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822" tIns="41410" rIns="82822" bIns="4141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燕尾形 36">
            <a:extLst>
              <a:ext uri="{FF2B5EF4-FFF2-40B4-BE49-F238E27FC236}">
                <a16:creationId xmlns:a16="http://schemas.microsoft.com/office/drawing/2014/main" id="{94594CFC-9654-D092-29A5-44D1EFEB12A0}"/>
              </a:ext>
            </a:extLst>
          </p:cNvPr>
          <p:cNvSpPr/>
          <p:nvPr/>
        </p:nvSpPr>
        <p:spPr>
          <a:xfrm rot="16200000" flipH="1" flipV="1">
            <a:off x="3093385" y="3572816"/>
            <a:ext cx="357765" cy="598462"/>
          </a:xfrm>
          <a:prstGeom prst="chevron">
            <a:avLst>
              <a:gd name="adj" fmla="val 39402"/>
            </a:avLst>
          </a:prstGeom>
          <a:solidFill>
            <a:schemeClr val="accent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822" tIns="41410" rIns="82822" bIns="4141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accent2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TextBox 32">
            <a:extLst>
              <a:ext uri="{FF2B5EF4-FFF2-40B4-BE49-F238E27FC236}">
                <a16:creationId xmlns:a16="http://schemas.microsoft.com/office/drawing/2014/main" id="{399088D1-AC07-E8DA-EDA5-95B66DFEF5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648" y="2011927"/>
            <a:ext cx="1943915" cy="8501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822" tIns="41410" rIns="82822" bIns="4141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感觉跳转的时候有点卡顿。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32">
            <a:extLst>
              <a:ext uri="{FF2B5EF4-FFF2-40B4-BE49-F238E27FC236}">
                <a16:creationId xmlns:a16="http://schemas.microsoft.com/office/drawing/2014/main" id="{1C9A24FB-AB5D-4224-ABBF-057CE99005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0723" y="2011927"/>
            <a:ext cx="1943915" cy="1250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822" tIns="41410" rIns="82822" bIns="4141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感觉用起来有点麻烦，很多东西都要手动添加。</a:t>
            </a:r>
          </a:p>
        </p:txBody>
      </p:sp>
      <p:sp>
        <p:nvSpPr>
          <p:cNvPr id="24" name="右大括号 23">
            <a:extLst>
              <a:ext uri="{FF2B5EF4-FFF2-40B4-BE49-F238E27FC236}">
                <a16:creationId xmlns:a16="http://schemas.microsoft.com/office/drawing/2014/main" id="{791862C7-6567-145D-0035-4BE40E8C73E2}"/>
              </a:ext>
            </a:extLst>
          </p:cNvPr>
          <p:cNvSpPr/>
          <p:nvPr/>
        </p:nvSpPr>
        <p:spPr>
          <a:xfrm rot="5400000">
            <a:off x="5934055" y="478069"/>
            <a:ext cx="338554" cy="7707296"/>
          </a:xfrm>
          <a:prstGeom prst="rightBrace">
            <a:avLst>
              <a:gd name="adj1" fmla="val 125564"/>
              <a:gd name="adj2" fmla="val 50000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21E3055-F448-8A05-9B2B-214D1AD4FC79}"/>
              </a:ext>
            </a:extLst>
          </p:cNvPr>
          <p:cNvSpPr txBox="1"/>
          <p:nvPr/>
        </p:nvSpPr>
        <p:spPr>
          <a:xfrm>
            <a:off x="3025591" y="4492579"/>
            <a:ext cx="6155481" cy="1429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/>
              <a:t>针对上述负面反馈，我们计划进行的改进包括：</a:t>
            </a:r>
            <a:endParaRPr lang="en-US" altLang="zh-CN" sz="2000" dirty="0"/>
          </a:p>
          <a:p>
            <a:pPr algn="ctr">
              <a:lnSpc>
                <a:spcPct val="150000"/>
              </a:lnSpc>
            </a:pPr>
            <a:r>
              <a:rPr lang="zh-CN" altLang="en-US" sz="2000" dirty="0"/>
              <a:t>社区功能、智能推荐功能</a:t>
            </a:r>
            <a:endParaRPr lang="en-US" altLang="zh-CN" sz="2000" dirty="0"/>
          </a:p>
          <a:p>
            <a:pPr algn="ctr">
              <a:lnSpc>
                <a:spcPct val="150000"/>
              </a:lnSpc>
            </a:pPr>
            <a:r>
              <a:rPr lang="zh-CN" altLang="en-US" sz="2000" dirty="0"/>
              <a:t>尝试寻找卡顿原因并解决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78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20109C16-CB93-0792-DAC5-52E18418F566}"/>
              </a:ext>
            </a:extLst>
          </p:cNvPr>
          <p:cNvGrpSpPr/>
          <p:nvPr/>
        </p:nvGrpSpPr>
        <p:grpSpPr>
          <a:xfrm>
            <a:off x="793" y="6574"/>
            <a:ext cx="12190413" cy="6846441"/>
            <a:chOff x="793" y="6574"/>
            <a:chExt cx="12190413" cy="6846441"/>
          </a:xfrm>
        </p:grpSpPr>
        <p:pic>
          <p:nvPicPr>
            <p:cNvPr id="30" name="Picture 23">
              <a:extLst>
                <a:ext uri="{FF2B5EF4-FFF2-40B4-BE49-F238E27FC236}">
                  <a16:creationId xmlns:a16="http://schemas.microsoft.com/office/drawing/2014/main" id="{CB659FB2-8A31-A266-08CB-9E07DCF554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93" y="6574"/>
              <a:ext cx="12190413" cy="4826169"/>
            </a:xfrm>
            <a:prstGeom prst="rect">
              <a:avLst/>
            </a:prstGeom>
          </p:spPr>
        </p:pic>
        <p:pic>
          <p:nvPicPr>
            <p:cNvPr id="34" name="Picture 31">
              <a:extLst>
                <a:ext uri="{FF2B5EF4-FFF2-40B4-BE49-F238E27FC236}">
                  <a16:creationId xmlns:a16="http://schemas.microsoft.com/office/drawing/2014/main" id="{179C9C13-A5E4-A071-7F76-D14E431E65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0985" y="2226417"/>
              <a:ext cx="12168635" cy="4626598"/>
            </a:xfrm>
            <a:prstGeom prst="rect">
              <a:avLst/>
            </a:prstGeom>
          </p:spPr>
        </p:pic>
      </p:grp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C1A7C77C-5665-01CF-D848-17EBE98F4425}"/>
              </a:ext>
            </a:extLst>
          </p:cNvPr>
          <p:cNvSpPr/>
          <p:nvPr/>
        </p:nvSpPr>
        <p:spPr>
          <a:xfrm>
            <a:off x="1" y="3443404"/>
            <a:ext cx="12190413" cy="3416184"/>
          </a:xfrm>
          <a:custGeom>
            <a:avLst/>
            <a:gdLst>
              <a:gd name="connsiteX0" fmla="*/ 0 w 12190413"/>
              <a:gd name="connsiteY0" fmla="*/ 0 h 3416184"/>
              <a:gd name="connsiteX1" fmla="*/ 299343 w 12190413"/>
              <a:gd name="connsiteY1" fmla="*/ 367241 h 3416184"/>
              <a:gd name="connsiteX2" fmla="*/ 1536700 w 12190413"/>
              <a:gd name="connsiteY2" fmla="*/ 1407996 h 3416184"/>
              <a:gd name="connsiteX3" fmla="*/ 3771900 w 12190413"/>
              <a:gd name="connsiteY3" fmla="*/ 1636596 h 3416184"/>
              <a:gd name="connsiteX4" fmla="*/ 2324100 w 12190413"/>
              <a:gd name="connsiteY4" fmla="*/ 2271596 h 3416184"/>
              <a:gd name="connsiteX5" fmla="*/ 4876800 w 12190413"/>
              <a:gd name="connsiteY5" fmla="*/ 1712796 h 3416184"/>
              <a:gd name="connsiteX6" fmla="*/ 9499600 w 12190413"/>
              <a:gd name="connsiteY6" fmla="*/ 1484196 h 3416184"/>
              <a:gd name="connsiteX7" fmla="*/ 12141299 w 12190413"/>
              <a:gd name="connsiteY7" fmla="*/ 320509 h 3416184"/>
              <a:gd name="connsiteX8" fmla="*/ 12190413 w 12190413"/>
              <a:gd name="connsiteY8" fmla="*/ 289716 h 3416184"/>
              <a:gd name="connsiteX9" fmla="*/ 12190413 w 12190413"/>
              <a:gd name="connsiteY9" fmla="*/ 3416184 h 3416184"/>
              <a:gd name="connsiteX10" fmla="*/ 0 w 12190413"/>
              <a:gd name="connsiteY10" fmla="*/ 3416184 h 341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0413" h="3416184">
                <a:moveTo>
                  <a:pt x="0" y="0"/>
                </a:moveTo>
                <a:lnTo>
                  <a:pt x="299343" y="367241"/>
                </a:lnTo>
                <a:cubicBezTo>
                  <a:pt x="667147" y="802563"/>
                  <a:pt x="1057275" y="1193684"/>
                  <a:pt x="1536700" y="1407996"/>
                </a:cubicBezTo>
                <a:cubicBezTo>
                  <a:pt x="2175933" y="1693746"/>
                  <a:pt x="2973916" y="1665171"/>
                  <a:pt x="3771900" y="1636596"/>
                </a:cubicBezTo>
                <a:lnTo>
                  <a:pt x="2324100" y="2271596"/>
                </a:lnTo>
                <a:cubicBezTo>
                  <a:pt x="3175000" y="2085329"/>
                  <a:pt x="3680883" y="1844029"/>
                  <a:pt x="4876800" y="1712796"/>
                </a:cubicBezTo>
                <a:cubicBezTo>
                  <a:pt x="6072717" y="1581563"/>
                  <a:pt x="8157633" y="1799579"/>
                  <a:pt x="9499600" y="1484196"/>
                </a:cubicBezTo>
                <a:cubicBezTo>
                  <a:pt x="10506075" y="1247659"/>
                  <a:pt x="11344672" y="809310"/>
                  <a:pt x="12141299" y="320509"/>
                </a:cubicBezTo>
                <a:lnTo>
                  <a:pt x="12190413" y="289716"/>
                </a:lnTo>
                <a:lnTo>
                  <a:pt x="12190413" y="3416184"/>
                </a:lnTo>
                <a:lnTo>
                  <a:pt x="0" y="3416184"/>
                </a:lnTo>
                <a:close/>
              </a:path>
            </a:pathLst>
          </a:custGeom>
          <a:solidFill>
            <a:srgbClr val="134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TextBox 42">
            <a:extLst>
              <a:ext uri="{FF2B5EF4-FFF2-40B4-BE49-F238E27FC236}">
                <a16:creationId xmlns:a16="http://schemas.microsoft.com/office/drawing/2014/main" id="{60E6011D-00D7-FAC1-6B97-5C5ADAF6AD44}"/>
              </a:ext>
            </a:extLst>
          </p:cNvPr>
          <p:cNvSpPr txBox="1"/>
          <p:nvPr/>
        </p:nvSpPr>
        <p:spPr>
          <a:xfrm>
            <a:off x="867049" y="5563647"/>
            <a:ext cx="2828250" cy="86177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cs typeface="+mn-ea"/>
                <a:sym typeface="+mn-lt"/>
              </a:rPr>
              <a:t>第四章</a:t>
            </a:r>
            <a:endParaRPr lang="zh-CN" altLang="zh-CN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284A10-F452-3FC8-47AB-EE7E1489344A}"/>
              </a:ext>
            </a:extLst>
          </p:cNvPr>
          <p:cNvSpPr txBox="1"/>
          <p:nvPr/>
        </p:nvSpPr>
        <p:spPr>
          <a:xfrm>
            <a:off x="3358902" y="5837450"/>
            <a:ext cx="18376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PART  04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3BABFD-CCA3-60CE-171B-B9029F7CF75A}"/>
              </a:ext>
            </a:extLst>
          </p:cNvPr>
          <p:cNvSpPr txBox="1"/>
          <p:nvPr/>
        </p:nvSpPr>
        <p:spPr>
          <a:xfrm>
            <a:off x="1447935" y="562986"/>
            <a:ext cx="3868367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900" b="1" dirty="0">
                <a:solidFill>
                  <a:srgbClr val="129661"/>
                </a:solidFill>
                <a:cs typeface="+mn-ea"/>
                <a:sym typeface="+mn-lt"/>
              </a:rPr>
              <a:t>04</a:t>
            </a:r>
            <a:endParaRPr lang="zh-CN" altLang="en-US" sz="23900" b="1" dirty="0">
              <a:solidFill>
                <a:srgbClr val="129661"/>
              </a:solidFill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91CD284-EB7B-35E8-B97B-384582AABF41}"/>
              </a:ext>
            </a:extLst>
          </p:cNvPr>
          <p:cNvGrpSpPr/>
          <p:nvPr/>
        </p:nvGrpSpPr>
        <p:grpSpPr>
          <a:xfrm>
            <a:off x="5663158" y="1738263"/>
            <a:ext cx="4930944" cy="959776"/>
            <a:chOff x="4078982" y="1423746"/>
            <a:chExt cx="3854033" cy="750163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CB49EE0-D643-1F12-E314-D92C1D163A9B}"/>
                </a:ext>
              </a:extLst>
            </p:cNvPr>
            <p:cNvSpPr/>
            <p:nvPr/>
          </p:nvSpPr>
          <p:spPr>
            <a:xfrm>
              <a:off x="4078982" y="1423746"/>
              <a:ext cx="3854033" cy="750163"/>
            </a:xfrm>
            <a:custGeom>
              <a:avLst/>
              <a:gdLst>
                <a:gd name="connsiteX0" fmla="*/ 0 w 3854033"/>
                <a:gd name="connsiteY0" fmla="*/ 0 h 750163"/>
                <a:gd name="connsiteX1" fmla="*/ 12767 w 3854033"/>
                <a:gd name="connsiteY1" fmla="*/ 17018 h 750163"/>
                <a:gd name="connsiteX2" fmla="*/ 239005 w 3854033"/>
                <a:gd name="connsiteY2" fmla="*/ 79071 h 750163"/>
                <a:gd name="connsiteX3" fmla="*/ 3610085 w 3854033"/>
                <a:gd name="connsiteY3" fmla="*/ 79071 h 750163"/>
                <a:gd name="connsiteX4" fmla="*/ 3850630 w 3854033"/>
                <a:gd name="connsiteY4" fmla="*/ 160195 h 750163"/>
                <a:gd name="connsiteX5" fmla="*/ 3854033 w 3854033"/>
                <a:gd name="connsiteY5" fmla="*/ 174165 h 750163"/>
                <a:gd name="connsiteX6" fmla="*/ 3854033 w 3854033"/>
                <a:gd name="connsiteY6" fmla="*/ 750163 h 750163"/>
                <a:gd name="connsiteX7" fmla="*/ 3850630 w 3854033"/>
                <a:gd name="connsiteY7" fmla="*/ 736193 h 750163"/>
                <a:gd name="connsiteX8" fmla="*/ 3610085 w 3854033"/>
                <a:gd name="connsiteY8" fmla="*/ 655069 h 750163"/>
                <a:gd name="connsiteX9" fmla="*/ 239005 w 3854033"/>
                <a:gd name="connsiteY9" fmla="*/ 655069 h 750163"/>
                <a:gd name="connsiteX10" fmla="*/ 12767 w 3854033"/>
                <a:gd name="connsiteY10" fmla="*/ 593016 h 750163"/>
                <a:gd name="connsiteX11" fmla="*/ 0 w 3854033"/>
                <a:gd name="connsiteY11" fmla="*/ 575998 h 750163"/>
                <a:gd name="connsiteX12" fmla="*/ 0 w 3854033"/>
                <a:gd name="connsiteY12" fmla="*/ 0 h 750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54033" h="750163">
                  <a:moveTo>
                    <a:pt x="0" y="0"/>
                  </a:moveTo>
                  <a:lnTo>
                    <a:pt x="12767" y="17018"/>
                  </a:lnTo>
                  <a:cubicBezTo>
                    <a:pt x="50041" y="53484"/>
                    <a:pt x="137302" y="79071"/>
                    <a:pt x="239005" y="79071"/>
                  </a:cubicBezTo>
                  <a:lnTo>
                    <a:pt x="3610085" y="79071"/>
                  </a:lnTo>
                  <a:cubicBezTo>
                    <a:pt x="3728738" y="79071"/>
                    <a:pt x="3827734" y="113898"/>
                    <a:pt x="3850630" y="160195"/>
                  </a:cubicBezTo>
                  <a:lnTo>
                    <a:pt x="3854033" y="174165"/>
                  </a:lnTo>
                  <a:lnTo>
                    <a:pt x="3854033" y="750163"/>
                  </a:lnTo>
                  <a:lnTo>
                    <a:pt x="3850630" y="736193"/>
                  </a:lnTo>
                  <a:cubicBezTo>
                    <a:pt x="3827734" y="689896"/>
                    <a:pt x="3728738" y="655069"/>
                    <a:pt x="3610085" y="655069"/>
                  </a:cubicBezTo>
                  <a:lnTo>
                    <a:pt x="239005" y="655069"/>
                  </a:lnTo>
                  <a:cubicBezTo>
                    <a:pt x="137302" y="655069"/>
                    <a:pt x="50041" y="629482"/>
                    <a:pt x="12767" y="593016"/>
                  </a:cubicBezTo>
                  <a:lnTo>
                    <a:pt x="0" y="575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96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AAC6E0B-BF4D-4616-0C53-FD610B4C34A1}"/>
                </a:ext>
              </a:extLst>
            </p:cNvPr>
            <p:cNvSpPr txBox="1"/>
            <p:nvPr/>
          </p:nvSpPr>
          <p:spPr>
            <a:xfrm>
              <a:off x="5161603" y="1573525"/>
              <a:ext cx="1828246" cy="408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cs typeface="+mn-ea"/>
                  <a:sym typeface="+mn-lt"/>
                </a:rPr>
                <a:t>小组分工情况</a:t>
              </a: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0E055B67-3120-1F7F-C98B-B1E2BB8355DB}"/>
              </a:ext>
            </a:extLst>
          </p:cNvPr>
          <p:cNvSpPr txBox="1"/>
          <p:nvPr/>
        </p:nvSpPr>
        <p:spPr>
          <a:xfrm>
            <a:off x="5519142" y="2679868"/>
            <a:ext cx="5074960" cy="381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本部分将对软件制作过程中的小组分工进行简单的介绍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941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8AC75F1-3189-9C1F-15D7-72E36DF170E9}"/>
              </a:ext>
            </a:extLst>
          </p:cNvPr>
          <p:cNvSpPr/>
          <p:nvPr/>
        </p:nvSpPr>
        <p:spPr>
          <a:xfrm rot="10800000">
            <a:off x="0" y="143411"/>
            <a:ext cx="1164660" cy="838110"/>
          </a:xfrm>
          <a:custGeom>
            <a:avLst/>
            <a:gdLst>
              <a:gd name="connsiteX0" fmla="*/ 1164660 w 1164660"/>
              <a:gd name="connsiteY0" fmla="*/ 838110 h 838110"/>
              <a:gd name="connsiteX1" fmla="*/ 305789 w 1164660"/>
              <a:gd name="connsiteY1" fmla="*/ 838110 h 838110"/>
              <a:gd name="connsiteX2" fmla="*/ 16334 w 1164660"/>
              <a:gd name="connsiteY2" fmla="*/ 758718 h 838110"/>
              <a:gd name="connsiteX3" fmla="*/ 0 w 1164660"/>
              <a:gd name="connsiteY3" fmla="*/ 736945 h 838110"/>
              <a:gd name="connsiteX4" fmla="*/ 0 w 1164660"/>
              <a:gd name="connsiteY4" fmla="*/ 0 h 838110"/>
              <a:gd name="connsiteX5" fmla="*/ 16334 w 1164660"/>
              <a:gd name="connsiteY5" fmla="*/ 21773 h 838110"/>
              <a:gd name="connsiteX6" fmla="*/ 305789 w 1164660"/>
              <a:gd name="connsiteY6" fmla="*/ 101165 h 838110"/>
              <a:gd name="connsiteX7" fmla="*/ 1164660 w 1164660"/>
              <a:gd name="connsiteY7" fmla="*/ 101165 h 838110"/>
              <a:gd name="connsiteX8" fmla="*/ 1164660 w 1164660"/>
              <a:gd name="connsiteY8" fmla="*/ 838110 h 83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4660" h="838110">
                <a:moveTo>
                  <a:pt x="1164660" y="838110"/>
                </a:moveTo>
                <a:lnTo>
                  <a:pt x="305789" y="838110"/>
                </a:lnTo>
                <a:cubicBezTo>
                  <a:pt x="175668" y="838110"/>
                  <a:pt x="64024" y="805374"/>
                  <a:pt x="16334" y="758718"/>
                </a:cubicBezTo>
                <a:lnTo>
                  <a:pt x="0" y="736945"/>
                </a:lnTo>
                <a:lnTo>
                  <a:pt x="0" y="0"/>
                </a:lnTo>
                <a:lnTo>
                  <a:pt x="16334" y="21773"/>
                </a:lnTo>
                <a:cubicBezTo>
                  <a:pt x="64024" y="68429"/>
                  <a:pt x="175667" y="101165"/>
                  <a:pt x="305789" y="101165"/>
                </a:cubicBezTo>
                <a:lnTo>
                  <a:pt x="1164660" y="101165"/>
                </a:lnTo>
                <a:lnTo>
                  <a:pt x="1164660" y="83811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AC6E0B-BF4D-4616-0C53-FD610B4C34A1}"/>
              </a:ext>
            </a:extLst>
          </p:cNvPr>
          <p:cNvSpPr txBox="1"/>
          <p:nvPr/>
        </p:nvSpPr>
        <p:spPr>
          <a:xfrm>
            <a:off x="1327820" y="242278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小组分工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5BD9BB-75CD-5D1A-4D8D-86B1F0DBBE55}"/>
              </a:ext>
            </a:extLst>
          </p:cNvPr>
          <p:cNvSpPr txBox="1"/>
          <p:nvPr/>
        </p:nvSpPr>
        <p:spPr>
          <a:xfrm>
            <a:off x="144716" y="143559"/>
            <a:ext cx="928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4-1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3B12C452-2859-08A3-A764-A056EA3CE9BA}"/>
              </a:ext>
            </a:extLst>
          </p:cNvPr>
          <p:cNvCxnSpPr/>
          <p:nvPr/>
        </p:nvCxnSpPr>
        <p:spPr>
          <a:xfrm rot="5400000">
            <a:off x="2674132" y="3444399"/>
            <a:ext cx="3571189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7111A6F4-CD65-E970-D958-128D50B6AB4D}"/>
              </a:ext>
            </a:extLst>
          </p:cNvPr>
          <p:cNvCxnSpPr/>
          <p:nvPr/>
        </p:nvCxnSpPr>
        <p:spPr>
          <a:xfrm rot="5400000">
            <a:off x="6014187" y="3444399"/>
            <a:ext cx="3571189" cy="0"/>
          </a:xfrm>
          <a:prstGeom prst="line">
            <a:avLst/>
          </a:prstGeom>
          <a:ln w="31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11 Rectángulo">
            <a:extLst>
              <a:ext uri="{FF2B5EF4-FFF2-40B4-BE49-F238E27FC236}">
                <a16:creationId xmlns:a16="http://schemas.microsoft.com/office/drawing/2014/main" id="{6DCB6EA2-A7F3-87CD-62E0-1B4C0AFEC894}"/>
              </a:ext>
            </a:extLst>
          </p:cNvPr>
          <p:cNvSpPr/>
          <p:nvPr/>
        </p:nvSpPr>
        <p:spPr>
          <a:xfrm>
            <a:off x="1422096" y="1658805"/>
            <a:ext cx="2634602" cy="10506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26" tIns="45712" rIns="91426" bIns="45712" anchor="ctr"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500" kern="0" dirty="0">
              <a:solidFill>
                <a:schemeClr val="bg1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57A9ED9-AE27-62E1-B417-2D8B9AC4A8BA}"/>
              </a:ext>
            </a:extLst>
          </p:cNvPr>
          <p:cNvSpPr/>
          <p:nvPr/>
        </p:nvSpPr>
        <p:spPr>
          <a:xfrm>
            <a:off x="1319971" y="3331639"/>
            <a:ext cx="27367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“运动”及其分支功能界面。部分初期设计。</a:t>
            </a:r>
            <a:endParaRPr lang="en-US" altLang="zh-CN" sz="1800" b="1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42 Rectángulo">
            <a:extLst>
              <a:ext uri="{FF2B5EF4-FFF2-40B4-BE49-F238E27FC236}">
                <a16:creationId xmlns:a16="http://schemas.microsoft.com/office/drawing/2014/main" id="{A85ECA52-177F-009E-7727-C0C9B18C523E}"/>
              </a:ext>
            </a:extLst>
          </p:cNvPr>
          <p:cNvSpPr/>
          <p:nvPr/>
        </p:nvSpPr>
        <p:spPr>
          <a:xfrm>
            <a:off x="4788209" y="1658807"/>
            <a:ext cx="2634604" cy="105069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26" tIns="45712" rIns="91426" bIns="45712" anchor="ctr"/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5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51 Rectángulo">
            <a:extLst>
              <a:ext uri="{FF2B5EF4-FFF2-40B4-BE49-F238E27FC236}">
                <a16:creationId xmlns:a16="http://schemas.microsoft.com/office/drawing/2014/main" id="{47D2D9F8-C690-6EA2-D81B-B91D1F291907}"/>
              </a:ext>
            </a:extLst>
          </p:cNvPr>
          <p:cNvSpPr/>
          <p:nvPr/>
        </p:nvSpPr>
        <p:spPr>
          <a:xfrm>
            <a:off x="8139360" y="1658808"/>
            <a:ext cx="2636366" cy="105069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1426" tIns="45712" rIns="91426" bIns="45712" anchor="ctr"/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zh-CN" sz="1500" kern="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604DF29-FD27-3E86-04FD-F85782F9F75D}"/>
              </a:ext>
            </a:extLst>
          </p:cNvPr>
          <p:cNvGrpSpPr/>
          <p:nvPr/>
        </p:nvGrpSpPr>
        <p:grpSpPr>
          <a:xfrm>
            <a:off x="1667197" y="1853064"/>
            <a:ext cx="2144399" cy="638866"/>
            <a:chOff x="1667197" y="2165588"/>
            <a:chExt cx="2144399" cy="638866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7D282E0-7048-3A50-E42F-7DAFBD2E9C5B}"/>
                </a:ext>
              </a:extLst>
            </p:cNvPr>
            <p:cNvSpPr txBox="1"/>
            <p:nvPr/>
          </p:nvSpPr>
          <p:spPr>
            <a:xfrm>
              <a:off x="1667197" y="2165588"/>
              <a:ext cx="214439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</a:rPr>
                <a:t>王中立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60BBC1D-A26D-C7FA-7748-743AD20AA515}"/>
                </a:ext>
              </a:extLst>
            </p:cNvPr>
            <p:cNvSpPr txBox="1"/>
            <p:nvPr/>
          </p:nvSpPr>
          <p:spPr>
            <a:xfrm>
              <a:off x="1667197" y="2496677"/>
              <a:ext cx="214439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</a:rPr>
                <a:t>20212121038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9195358-7712-9813-FF8C-FF534242624C}"/>
              </a:ext>
            </a:extLst>
          </p:cNvPr>
          <p:cNvGrpSpPr/>
          <p:nvPr/>
        </p:nvGrpSpPr>
        <p:grpSpPr>
          <a:xfrm>
            <a:off x="5023006" y="1853064"/>
            <a:ext cx="2144399" cy="638866"/>
            <a:chOff x="1667197" y="2165588"/>
            <a:chExt cx="2144399" cy="638866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D5B5B5AB-9ACF-21BB-DA8D-32B5284BEC7C}"/>
                </a:ext>
              </a:extLst>
            </p:cNvPr>
            <p:cNvSpPr txBox="1"/>
            <p:nvPr/>
          </p:nvSpPr>
          <p:spPr>
            <a:xfrm>
              <a:off x="1667197" y="2165588"/>
              <a:ext cx="214439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</a:rPr>
                <a:t>黄智恒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9F5CDD05-E3A6-FC49-22AE-7BE336322463}"/>
                </a:ext>
              </a:extLst>
            </p:cNvPr>
            <p:cNvSpPr txBox="1"/>
            <p:nvPr/>
          </p:nvSpPr>
          <p:spPr>
            <a:xfrm>
              <a:off x="1667197" y="2496677"/>
              <a:ext cx="214439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</a:rPr>
                <a:t>20212121011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7008E27B-130A-E89D-F5B2-BD5928C4673D}"/>
              </a:ext>
            </a:extLst>
          </p:cNvPr>
          <p:cNvGrpSpPr/>
          <p:nvPr/>
        </p:nvGrpSpPr>
        <p:grpSpPr>
          <a:xfrm>
            <a:off x="8385343" y="1853064"/>
            <a:ext cx="2144399" cy="638866"/>
            <a:chOff x="1667197" y="2165588"/>
            <a:chExt cx="2144399" cy="63886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1243C1C5-2D3B-704C-51EB-29DA7AA482EC}"/>
                </a:ext>
              </a:extLst>
            </p:cNvPr>
            <p:cNvSpPr txBox="1"/>
            <p:nvPr/>
          </p:nvSpPr>
          <p:spPr>
            <a:xfrm>
              <a:off x="1667197" y="2165588"/>
              <a:ext cx="214439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</a:rPr>
                <a:t>杨奇龙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9236EC34-BEAF-9581-3B1A-2258B005AD17}"/>
                </a:ext>
              </a:extLst>
            </p:cNvPr>
            <p:cNvSpPr txBox="1"/>
            <p:nvPr/>
          </p:nvSpPr>
          <p:spPr>
            <a:xfrm>
              <a:off x="1667197" y="2496677"/>
              <a:ext cx="2144399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</a:rPr>
                <a:t>20212121023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5C33C2EF-CD04-389A-4F74-5BFAE1B30AAD}"/>
              </a:ext>
            </a:extLst>
          </p:cNvPr>
          <p:cNvSpPr/>
          <p:nvPr/>
        </p:nvSpPr>
        <p:spPr>
          <a:xfrm>
            <a:off x="4788209" y="3331640"/>
            <a:ext cx="260854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底部导航栏，首页，“我的”界面。部分初期设计。整合所有内容。</a:t>
            </a:r>
            <a:endParaRPr lang="en-US" altLang="zh-CN" sz="1800" b="1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19F4B60-79DC-5E86-77A1-42D6C546E928}"/>
              </a:ext>
            </a:extLst>
          </p:cNvPr>
          <p:cNvSpPr/>
          <p:nvPr/>
        </p:nvSpPr>
        <p:spPr>
          <a:xfrm>
            <a:off x="8139360" y="3331640"/>
            <a:ext cx="27310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b="1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“饮食”及其分支功能界面。主要初期设计。</a:t>
            </a:r>
            <a:endParaRPr lang="en-US" altLang="zh-CN" sz="1800" b="1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7592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3">
            <a:extLst>
              <a:ext uri="{FF2B5EF4-FFF2-40B4-BE49-F238E27FC236}">
                <a16:creationId xmlns:a16="http://schemas.microsoft.com/office/drawing/2014/main" id="{CB659FB2-8A31-A266-08CB-9E07DCF5544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793" y="6574"/>
            <a:ext cx="12190413" cy="4826169"/>
          </a:xfrm>
          <a:prstGeom prst="rect">
            <a:avLst/>
          </a:prstGeom>
        </p:spPr>
      </p:pic>
      <p:pic>
        <p:nvPicPr>
          <p:cNvPr id="34" name="Picture 31">
            <a:extLst>
              <a:ext uri="{FF2B5EF4-FFF2-40B4-BE49-F238E27FC236}">
                <a16:creationId xmlns:a16="http://schemas.microsoft.com/office/drawing/2014/main" id="{179C9C13-A5E4-A071-7F76-D14E431E658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985" y="2226417"/>
            <a:ext cx="12168635" cy="4626598"/>
          </a:xfrm>
          <a:prstGeom prst="rect">
            <a:avLst/>
          </a:prstGeom>
        </p:spPr>
      </p:pic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C1A7C77C-5665-01CF-D848-17EBE98F4425}"/>
              </a:ext>
            </a:extLst>
          </p:cNvPr>
          <p:cNvSpPr/>
          <p:nvPr/>
        </p:nvSpPr>
        <p:spPr>
          <a:xfrm>
            <a:off x="1" y="3443404"/>
            <a:ext cx="12190413" cy="3416184"/>
          </a:xfrm>
          <a:custGeom>
            <a:avLst/>
            <a:gdLst>
              <a:gd name="connsiteX0" fmla="*/ 0 w 12190413"/>
              <a:gd name="connsiteY0" fmla="*/ 0 h 3416184"/>
              <a:gd name="connsiteX1" fmla="*/ 299343 w 12190413"/>
              <a:gd name="connsiteY1" fmla="*/ 367241 h 3416184"/>
              <a:gd name="connsiteX2" fmla="*/ 1536700 w 12190413"/>
              <a:gd name="connsiteY2" fmla="*/ 1407996 h 3416184"/>
              <a:gd name="connsiteX3" fmla="*/ 3771900 w 12190413"/>
              <a:gd name="connsiteY3" fmla="*/ 1636596 h 3416184"/>
              <a:gd name="connsiteX4" fmla="*/ 2324100 w 12190413"/>
              <a:gd name="connsiteY4" fmla="*/ 2271596 h 3416184"/>
              <a:gd name="connsiteX5" fmla="*/ 4876800 w 12190413"/>
              <a:gd name="connsiteY5" fmla="*/ 1712796 h 3416184"/>
              <a:gd name="connsiteX6" fmla="*/ 9499600 w 12190413"/>
              <a:gd name="connsiteY6" fmla="*/ 1484196 h 3416184"/>
              <a:gd name="connsiteX7" fmla="*/ 12141299 w 12190413"/>
              <a:gd name="connsiteY7" fmla="*/ 320509 h 3416184"/>
              <a:gd name="connsiteX8" fmla="*/ 12190413 w 12190413"/>
              <a:gd name="connsiteY8" fmla="*/ 289716 h 3416184"/>
              <a:gd name="connsiteX9" fmla="*/ 12190413 w 12190413"/>
              <a:gd name="connsiteY9" fmla="*/ 3416184 h 3416184"/>
              <a:gd name="connsiteX10" fmla="*/ 0 w 12190413"/>
              <a:gd name="connsiteY10" fmla="*/ 3416184 h 341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0413" h="3416184">
                <a:moveTo>
                  <a:pt x="0" y="0"/>
                </a:moveTo>
                <a:lnTo>
                  <a:pt x="299343" y="367241"/>
                </a:lnTo>
                <a:cubicBezTo>
                  <a:pt x="667147" y="802563"/>
                  <a:pt x="1057275" y="1193684"/>
                  <a:pt x="1536700" y="1407996"/>
                </a:cubicBezTo>
                <a:cubicBezTo>
                  <a:pt x="2175933" y="1693746"/>
                  <a:pt x="2973916" y="1665171"/>
                  <a:pt x="3771900" y="1636596"/>
                </a:cubicBezTo>
                <a:lnTo>
                  <a:pt x="2324100" y="2271596"/>
                </a:lnTo>
                <a:cubicBezTo>
                  <a:pt x="3175000" y="2085329"/>
                  <a:pt x="3680883" y="1844029"/>
                  <a:pt x="4876800" y="1712796"/>
                </a:cubicBezTo>
                <a:cubicBezTo>
                  <a:pt x="6072717" y="1581563"/>
                  <a:pt x="8157633" y="1799579"/>
                  <a:pt x="9499600" y="1484196"/>
                </a:cubicBezTo>
                <a:cubicBezTo>
                  <a:pt x="10506075" y="1247659"/>
                  <a:pt x="11344672" y="809310"/>
                  <a:pt x="12141299" y="320509"/>
                </a:cubicBezTo>
                <a:lnTo>
                  <a:pt x="12190413" y="289716"/>
                </a:lnTo>
                <a:lnTo>
                  <a:pt x="12190413" y="3416184"/>
                </a:lnTo>
                <a:lnTo>
                  <a:pt x="0" y="3416184"/>
                </a:lnTo>
                <a:close/>
              </a:path>
            </a:pathLst>
          </a:custGeom>
          <a:solidFill>
            <a:srgbClr val="134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instructor-lecture-with-sceen-projection-tool_43155">
            <a:extLst>
              <a:ext uri="{FF2B5EF4-FFF2-40B4-BE49-F238E27FC236}">
                <a16:creationId xmlns:a16="http://schemas.microsoft.com/office/drawing/2014/main" id="{68AC85F9-E481-E75A-F3FB-CBA1DBBCFD18}"/>
              </a:ext>
            </a:extLst>
          </p:cNvPr>
          <p:cNvSpPr/>
          <p:nvPr/>
        </p:nvSpPr>
        <p:spPr>
          <a:xfrm>
            <a:off x="1385211" y="5632576"/>
            <a:ext cx="389516" cy="342269"/>
          </a:xfrm>
          <a:custGeom>
            <a:avLst/>
            <a:gdLst>
              <a:gd name="connsiteX0" fmla="*/ 121763 h 600884"/>
              <a:gd name="connsiteY0" fmla="*/ 121763 h 600884"/>
              <a:gd name="connsiteX1" fmla="*/ 121763 h 600884"/>
              <a:gd name="connsiteY1" fmla="*/ 121763 h 600884"/>
              <a:gd name="connsiteX2" fmla="*/ 121763 h 600884"/>
              <a:gd name="connsiteY2" fmla="*/ 121763 h 600884"/>
              <a:gd name="connsiteX3" fmla="*/ 121763 h 600884"/>
              <a:gd name="connsiteY3" fmla="*/ 121763 h 600884"/>
              <a:gd name="connsiteX4" fmla="*/ 121763 h 600884"/>
              <a:gd name="connsiteY4" fmla="*/ 121763 h 600884"/>
              <a:gd name="connsiteX5" fmla="*/ 121763 h 600884"/>
              <a:gd name="connsiteY5" fmla="*/ 121763 h 600884"/>
              <a:gd name="connsiteX6" fmla="*/ 121763 h 600884"/>
              <a:gd name="connsiteY6" fmla="*/ 121763 h 600884"/>
              <a:gd name="connsiteX7" fmla="*/ 121763 h 600884"/>
              <a:gd name="connsiteY7" fmla="*/ 121763 h 600884"/>
              <a:gd name="connsiteX8" fmla="*/ 121763 h 600884"/>
              <a:gd name="connsiteY8" fmla="*/ 121763 h 600884"/>
              <a:gd name="connsiteX9" fmla="*/ 121763 h 600884"/>
              <a:gd name="connsiteY9" fmla="*/ 121763 h 600884"/>
              <a:gd name="connsiteX10" fmla="*/ 121763 h 600884"/>
              <a:gd name="connsiteY10" fmla="*/ 121763 h 600884"/>
              <a:gd name="connsiteX11" fmla="*/ 121763 h 600884"/>
              <a:gd name="connsiteY11" fmla="*/ 121763 h 600884"/>
              <a:gd name="connsiteX12" fmla="*/ 121763 h 600884"/>
              <a:gd name="connsiteY12" fmla="*/ 121763 h 600884"/>
              <a:gd name="connsiteX13" fmla="*/ 121763 h 600884"/>
              <a:gd name="connsiteY13" fmla="*/ 121763 h 600884"/>
              <a:gd name="connsiteX14" fmla="*/ 121763 h 600884"/>
              <a:gd name="connsiteY14" fmla="*/ 121763 h 600884"/>
              <a:gd name="connsiteX15" fmla="*/ 121763 h 600884"/>
              <a:gd name="connsiteY15" fmla="*/ 121763 h 600884"/>
              <a:gd name="connsiteX16" fmla="*/ 121763 h 600884"/>
              <a:gd name="connsiteY16" fmla="*/ 121763 h 600884"/>
              <a:gd name="connsiteX17" fmla="*/ 121763 h 600884"/>
              <a:gd name="connsiteY17" fmla="*/ 121763 h 600884"/>
              <a:gd name="connsiteX18" fmla="*/ 121763 h 600884"/>
              <a:gd name="connsiteY18" fmla="*/ 121763 h 600884"/>
              <a:gd name="connsiteX19" fmla="*/ 121763 h 600884"/>
              <a:gd name="connsiteY19" fmla="*/ 121763 h 600884"/>
              <a:gd name="connsiteX20" fmla="*/ 121763 h 600884"/>
              <a:gd name="connsiteY20" fmla="*/ 121763 h 600884"/>
              <a:gd name="connsiteX21" fmla="*/ 121763 h 600884"/>
              <a:gd name="connsiteY21" fmla="*/ 121763 h 600884"/>
              <a:gd name="connsiteX22" fmla="*/ 121763 h 600884"/>
              <a:gd name="connsiteY22" fmla="*/ 121763 h 600884"/>
              <a:gd name="connsiteX23" fmla="*/ 121763 h 600884"/>
              <a:gd name="connsiteY23" fmla="*/ 121763 h 600884"/>
              <a:gd name="connsiteX24" fmla="*/ 121763 h 600884"/>
              <a:gd name="connsiteY24" fmla="*/ 121763 h 600884"/>
              <a:gd name="connsiteX25" fmla="*/ 121763 h 600884"/>
              <a:gd name="connsiteY25" fmla="*/ 121763 h 600884"/>
              <a:gd name="connsiteX26" fmla="*/ 121763 h 600884"/>
              <a:gd name="connsiteY26" fmla="*/ 121763 h 600884"/>
              <a:gd name="connsiteX27" fmla="*/ 121763 h 600884"/>
              <a:gd name="connsiteY27" fmla="*/ 121763 h 600884"/>
              <a:gd name="connsiteX28" fmla="*/ 121763 h 600884"/>
              <a:gd name="connsiteY28" fmla="*/ 121763 h 600884"/>
              <a:gd name="connsiteX29" fmla="*/ 121763 h 600884"/>
              <a:gd name="connsiteY29" fmla="*/ 121763 h 600884"/>
              <a:gd name="connsiteX30" fmla="*/ 121763 h 600884"/>
              <a:gd name="connsiteY30" fmla="*/ 121763 h 600884"/>
              <a:gd name="connsiteX31" fmla="*/ 121763 h 600884"/>
              <a:gd name="connsiteY31" fmla="*/ 121763 h 600884"/>
              <a:gd name="connsiteX32" fmla="*/ 121763 h 600884"/>
              <a:gd name="connsiteY32" fmla="*/ 121763 h 600884"/>
              <a:gd name="connsiteX33" fmla="*/ 121763 h 600884"/>
              <a:gd name="connsiteY33" fmla="*/ 121763 h 600884"/>
              <a:gd name="connsiteX34" fmla="*/ 121763 h 600884"/>
              <a:gd name="connsiteY34" fmla="*/ 121763 h 600884"/>
              <a:gd name="connsiteX35" fmla="*/ 121763 h 600884"/>
              <a:gd name="connsiteY35" fmla="*/ 121763 h 600884"/>
              <a:gd name="connsiteX36" fmla="*/ 121763 h 600884"/>
              <a:gd name="connsiteY36" fmla="*/ 121763 h 600884"/>
              <a:gd name="connsiteX37" fmla="*/ 121763 h 600884"/>
              <a:gd name="connsiteY37" fmla="*/ 121763 h 600884"/>
              <a:gd name="connsiteX38" fmla="*/ 121763 h 600884"/>
              <a:gd name="connsiteY38" fmla="*/ 121763 h 600884"/>
              <a:gd name="connsiteX39" fmla="*/ 121763 h 600884"/>
              <a:gd name="connsiteY39" fmla="*/ 121763 h 600884"/>
              <a:gd name="connsiteX40" fmla="*/ 121763 h 600884"/>
              <a:gd name="connsiteY40" fmla="*/ 121763 h 600884"/>
              <a:gd name="connsiteX41" fmla="*/ 121763 h 600884"/>
              <a:gd name="connsiteY41" fmla="*/ 121763 h 600884"/>
              <a:gd name="connsiteX42" fmla="*/ 121763 h 600884"/>
              <a:gd name="connsiteY42" fmla="*/ 121763 h 600884"/>
              <a:gd name="connsiteX43" fmla="*/ 121763 h 600884"/>
              <a:gd name="connsiteY43" fmla="*/ 121763 h 600884"/>
              <a:gd name="connsiteX44" fmla="*/ 121763 h 600884"/>
              <a:gd name="connsiteY44" fmla="*/ 121763 h 600884"/>
              <a:gd name="connsiteX45" fmla="*/ 121763 h 600884"/>
              <a:gd name="connsiteY45" fmla="*/ 121763 h 600884"/>
              <a:gd name="connsiteX46" fmla="*/ 121763 h 600884"/>
              <a:gd name="connsiteY46" fmla="*/ 121763 h 600884"/>
              <a:gd name="connsiteX47" fmla="*/ 121763 h 600884"/>
              <a:gd name="connsiteY47" fmla="*/ 121763 h 600884"/>
              <a:gd name="connsiteX48" fmla="*/ 121763 h 600884"/>
              <a:gd name="connsiteY48" fmla="*/ 121763 h 600884"/>
              <a:gd name="connsiteX49" fmla="*/ 121763 h 600884"/>
              <a:gd name="connsiteY49" fmla="*/ 121763 h 600884"/>
              <a:gd name="connsiteX50" fmla="*/ 121763 h 600884"/>
              <a:gd name="connsiteY50" fmla="*/ 121763 h 600884"/>
              <a:gd name="connsiteX51" fmla="*/ 121763 h 600884"/>
              <a:gd name="connsiteY51" fmla="*/ 121763 h 600884"/>
              <a:gd name="connsiteX52" fmla="*/ 121763 h 600884"/>
              <a:gd name="connsiteY52" fmla="*/ 121763 h 600884"/>
              <a:gd name="connsiteX53" fmla="*/ 121763 h 600884"/>
              <a:gd name="connsiteY53" fmla="*/ 121763 h 600884"/>
              <a:gd name="connsiteX54" fmla="*/ 121763 h 600884"/>
              <a:gd name="connsiteY54" fmla="*/ 121763 h 600884"/>
              <a:gd name="connsiteX55" fmla="*/ 121763 h 600884"/>
              <a:gd name="connsiteY55" fmla="*/ 121763 h 600884"/>
              <a:gd name="connsiteX56" fmla="*/ 121763 h 600884"/>
              <a:gd name="connsiteY56" fmla="*/ 121763 h 600884"/>
              <a:gd name="connsiteX57" fmla="*/ 121763 h 600884"/>
              <a:gd name="connsiteY57" fmla="*/ 121763 h 600884"/>
              <a:gd name="connsiteX58" fmla="*/ 121763 h 600884"/>
              <a:gd name="connsiteY58" fmla="*/ 121763 h 600884"/>
              <a:gd name="connsiteX59" fmla="*/ 121763 h 600884"/>
              <a:gd name="connsiteY59" fmla="*/ 121763 h 600884"/>
              <a:gd name="connsiteX60" fmla="*/ 121763 h 600884"/>
              <a:gd name="connsiteY60" fmla="*/ 121763 h 600884"/>
              <a:gd name="connsiteX61" fmla="*/ 121763 h 600884"/>
              <a:gd name="connsiteY61" fmla="*/ 121763 h 600884"/>
              <a:gd name="connsiteX62" fmla="*/ 121763 h 600884"/>
              <a:gd name="connsiteY62" fmla="*/ 121763 h 600884"/>
              <a:gd name="connsiteX63" fmla="*/ 121763 h 600884"/>
              <a:gd name="connsiteY63" fmla="*/ 121763 h 600884"/>
              <a:gd name="connsiteX64" fmla="*/ 121763 h 600884"/>
              <a:gd name="connsiteY64" fmla="*/ 121763 h 600884"/>
              <a:gd name="connsiteX65" fmla="*/ 121763 h 600884"/>
              <a:gd name="connsiteY65" fmla="*/ 121763 h 600884"/>
              <a:gd name="connsiteX66" fmla="*/ 121763 h 600884"/>
              <a:gd name="connsiteY66" fmla="*/ 121763 h 600884"/>
              <a:gd name="connsiteX67" fmla="*/ 121763 h 600884"/>
              <a:gd name="connsiteY67" fmla="*/ 121763 h 600884"/>
              <a:gd name="connsiteX68" fmla="*/ 121763 h 600884"/>
              <a:gd name="connsiteY68" fmla="*/ 121763 h 600884"/>
              <a:gd name="connsiteX69" fmla="*/ 121763 h 600884"/>
              <a:gd name="connsiteY69" fmla="*/ 121763 h 600884"/>
              <a:gd name="connsiteX70" fmla="*/ 121763 h 600884"/>
              <a:gd name="connsiteY70" fmla="*/ 121763 h 600884"/>
              <a:gd name="connsiteX71" fmla="*/ 121763 h 600884"/>
              <a:gd name="connsiteY71" fmla="*/ 121763 h 600884"/>
              <a:gd name="connsiteX72" fmla="*/ 121763 h 600884"/>
              <a:gd name="connsiteY72" fmla="*/ 121763 h 600884"/>
              <a:gd name="connsiteX73" fmla="*/ 121763 h 600884"/>
              <a:gd name="connsiteY73" fmla="*/ 121763 h 600884"/>
              <a:gd name="connsiteX74" fmla="*/ 121763 h 600884"/>
              <a:gd name="connsiteY74" fmla="*/ 121763 h 600884"/>
              <a:gd name="connsiteX75" fmla="*/ 121763 h 600884"/>
              <a:gd name="connsiteY75" fmla="*/ 121763 h 600884"/>
              <a:gd name="connsiteX76" fmla="*/ 121763 h 600884"/>
              <a:gd name="connsiteY76" fmla="*/ 121763 h 600884"/>
              <a:gd name="connsiteX77" fmla="*/ 121763 h 600884"/>
              <a:gd name="connsiteY77" fmla="*/ 121763 h 600884"/>
              <a:gd name="connsiteX78" fmla="*/ 121763 h 600884"/>
              <a:gd name="connsiteY78" fmla="*/ 121763 h 600884"/>
              <a:gd name="connsiteX79" fmla="*/ 121763 h 600884"/>
              <a:gd name="connsiteY79" fmla="*/ 121763 h 600884"/>
              <a:gd name="connsiteX80" fmla="*/ 121763 h 600884"/>
              <a:gd name="connsiteY80" fmla="*/ 121763 h 6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597041" h="524623">
                <a:moveTo>
                  <a:pt x="209538" y="117542"/>
                </a:moveTo>
                <a:lnTo>
                  <a:pt x="209538" y="179177"/>
                </a:lnTo>
                <a:lnTo>
                  <a:pt x="281298" y="213579"/>
                </a:lnTo>
                <a:lnTo>
                  <a:pt x="281298" y="258014"/>
                </a:lnTo>
                <a:lnTo>
                  <a:pt x="209538" y="225046"/>
                </a:lnTo>
                <a:lnTo>
                  <a:pt x="209538" y="341150"/>
                </a:lnTo>
                <a:lnTo>
                  <a:pt x="367410" y="341150"/>
                </a:lnTo>
                <a:lnTo>
                  <a:pt x="394679" y="341150"/>
                </a:lnTo>
                <a:lnTo>
                  <a:pt x="571207" y="341150"/>
                </a:lnTo>
                <a:lnTo>
                  <a:pt x="571207" y="117542"/>
                </a:lnTo>
                <a:close/>
                <a:moveTo>
                  <a:pt x="363104" y="73107"/>
                </a:moveTo>
                <a:lnTo>
                  <a:pt x="410466" y="73107"/>
                </a:lnTo>
                <a:lnTo>
                  <a:pt x="410466" y="93174"/>
                </a:lnTo>
                <a:lnTo>
                  <a:pt x="588430" y="93174"/>
                </a:lnTo>
                <a:lnTo>
                  <a:pt x="597041" y="93174"/>
                </a:lnTo>
                <a:lnTo>
                  <a:pt x="597041" y="117542"/>
                </a:lnTo>
                <a:lnTo>
                  <a:pt x="588430" y="117542"/>
                </a:lnTo>
                <a:lnTo>
                  <a:pt x="588430" y="358350"/>
                </a:lnTo>
                <a:lnTo>
                  <a:pt x="394679" y="358350"/>
                </a:lnTo>
                <a:lnTo>
                  <a:pt x="394679" y="402785"/>
                </a:lnTo>
                <a:lnTo>
                  <a:pt x="490837" y="511723"/>
                </a:lnTo>
                <a:lnTo>
                  <a:pt x="456392" y="511723"/>
                </a:lnTo>
                <a:lnTo>
                  <a:pt x="390373" y="438620"/>
                </a:lnTo>
                <a:lnTo>
                  <a:pt x="390373" y="511723"/>
                </a:lnTo>
                <a:lnTo>
                  <a:pt x="370280" y="511723"/>
                </a:lnTo>
                <a:lnTo>
                  <a:pt x="370280" y="438620"/>
                </a:lnTo>
                <a:lnTo>
                  <a:pt x="305696" y="511723"/>
                </a:lnTo>
                <a:lnTo>
                  <a:pt x="271252" y="511723"/>
                </a:lnTo>
                <a:lnTo>
                  <a:pt x="367410" y="402785"/>
                </a:lnTo>
                <a:lnTo>
                  <a:pt x="367410" y="358350"/>
                </a:lnTo>
                <a:lnTo>
                  <a:pt x="192316" y="358350"/>
                </a:lnTo>
                <a:lnTo>
                  <a:pt x="192316" y="217879"/>
                </a:lnTo>
                <a:lnTo>
                  <a:pt x="169353" y="207845"/>
                </a:lnTo>
                <a:lnTo>
                  <a:pt x="163612" y="329683"/>
                </a:lnTo>
                <a:lnTo>
                  <a:pt x="159307" y="329683"/>
                </a:lnTo>
                <a:lnTo>
                  <a:pt x="159307" y="346883"/>
                </a:lnTo>
                <a:lnTo>
                  <a:pt x="159307" y="359784"/>
                </a:lnTo>
                <a:lnTo>
                  <a:pt x="159307" y="490222"/>
                </a:lnTo>
                <a:lnTo>
                  <a:pt x="165047" y="490222"/>
                </a:lnTo>
                <a:lnTo>
                  <a:pt x="193751" y="497389"/>
                </a:lnTo>
                <a:lnTo>
                  <a:pt x="193751" y="524623"/>
                </a:lnTo>
                <a:lnTo>
                  <a:pt x="169353" y="524623"/>
                </a:lnTo>
                <a:lnTo>
                  <a:pt x="139214" y="520323"/>
                </a:lnTo>
                <a:lnTo>
                  <a:pt x="139214" y="524623"/>
                </a:lnTo>
                <a:lnTo>
                  <a:pt x="106204" y="524623"/>
                </a:lnTo>
                <a:lnTo>
                  <a:pt x="106204" y="494522"/>
                </a:lnTo>
                <a:lnTo>
                  <a:pt x="106204" y="490222"/>
                </a:lnTo>
                <a:lnTo>
                  <a:pt x="106204" y="359784"/>
                </a:lnTo>
                <a:lnTo>
                  <a:pt x="87547" y="359784"/>
                </a:lnTo>
                <a:lnTo>
                  <a:pt x="87547" y="490222"/>
                </a:lnTo>
                <a:lnTo>
                  <a:pt x="87547" y="494522"/>
                </a:lnTo>
                <a:lnTo>
                  <a:pt x="87547" y="524623"/>
                </a:lnTo>
                <a:lnTo>
                  <a:pt x="54537" y="524623"/>
                </a:lnTo>
                <a:lnTo>
                  <a:pt x="54537" y="520323"/>
                </a:lnTo>
                <a:lnTo>
                  <a:pt x="25834" y="524623"/>
                </a:lnTo>
                <a:lnTo>
                  <a:pt x="0" y="524623"/>
                </a:lnTo>
                <a:lnTo>
                  <a:pt x="0" y="497389"/>
                </a:lnTo>
                <a:lnTo>
                  <a:pt x="30139" y="490222"/>
                </a:lnTo>
                <a:lnTo>
                  <a:pt x="34445" y="490222"/>
                </a:lnTo>
                <a:lnTo>
                  <a:pt x="34445" y="359784"/>
                </a:lnTo>
                <a:lnTo>
                  <a:pt x="34445" y="346883"/>
                </a:lnTo>
                <a:lnTo>
                  <a:pt x="34445" y="329683"/>
                </a:lnTo>
                <a:lnTo>
                  <a:pt x="31574" y="329683"/>
                </a:lnTo>
                <a:lnTo>
                  <a:pt x="30139" y="302448"/>
                </a:lnTo>
                <a:lnTo>
                  <a:pt x="4306" y="302448"/>
                </a:lnTo>
                <a:lnTo>
                  <a:pt x="8611" y="169144"/>
                </a:lnTo>
                <a:lnTo>
                  <a:pt x="67454" y="159110"/>
                </a:lnTo>
                <a:lnTo>
                  <a:pt x="94723" y="190645"/>
                </a:lnTo>
                <a:lnTo>
                  <a:pt x="123427" y="159110"/>
                </a:lnTo>
                <a:lnTo>
                  <a:pt x="165047" y="159110"/>
                </a:lnTo>
                <a:lnTo>
                  <a:pt x="192316" y="172011"/>
                </a:lnTo>
                <a:lnTo>
                  <a:pt x="192316" y="117542"/>
                </a:lnTo>
                <a:lnTo>
                  <a:pt x="180835" y="117542"/>
                </a:lnTo>
                <a:lnTo>
                  <a:pt x="180835" y="93174"/>
                </a:lnTo>
                <a:lnTo>
                  <a:pt x="192316" y="93174"/>
                </a:lnTo>
                <a:lnTo>
                  <a:pt x="363104" y="93174"/>
                </a:lnTo>
                <a:close/>
                <a:moveTo>
                  <a:pt x="96902" y="0"/>
                </a:moveTo>
                <a:cubicBezTo>
                  <a:pt x="137722" y="0"/>
                  <a:pt x="170814" y="33040"/>
                  <a:pt x="170814" y="73797"/>
                </a:cubicBezTo>
                <a:cubicBezTo>
                  <a:pt x="170814" y="114554"/>
                  <a:pt x="137722" y="147594"/>
                  <a:pt x="96902" y="147594"/>
                </a:cubicBezTo>
                <a:cubicBezTo>
                  <a:pt x="56082" y="147594"/>
                  <a:pt x="22990" y="114554"/>
                  <a:pt x="22990" y="73797"/>
                </a:cubicBezTo>
                <a:cubicBezTo>
                  <a:pt x="22990" y="33040"/>
                  <a:pt x="56082" y="0"/>
                  <a:pt x="969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0" name="clock_151770">
            <a:extLst>
              <a:ext uri="{FF2B5EF4-FFF2-40B4-BE49-F238E27FC236}">
                <a16:creationId xmlns:a16="http://schemas.microsoft.com/office/drawing/2014/main" id="{7B0A6892-1140-578F-75B2-7DDCA91C171B}"/>
              </a:ext>
            </a:extLst>
          </p:cNvPr>
          <p:cNvSpPr/>
          <p:nvPr/>
        </p:nvSpPr>
        <p:spPr>
          <a:xfrm>
            <a:off x="4132524" y="5635621"/>
            <a:ext cx="339702" cy="339223"/>
          </a:xfrm>
          <a:custGeom>
            <a:avLst/>
            <a:gdLst>
              <a:gd name="connsiteX0" fmla="*/ 299759 w 600935"/>
              <a:gd name="connsiteY0" fmla="*/ 131393 h 600088"/>
              <a:gd name="connsiteX1" fmla="*/ 321625 w 600935"/>
              <a:gd name="connsiteY1" fmla="*/ 153235 h 600088"/>
              <a:gd name="connsiteX2" fmla="*/ 321625 w 600935"/>
              <a:gd name="connsiteY2" fmla="*/ 319735 h 600088"/>
              <a:gd name="connsiteX3" fmla="*/ 402280 w 600935"/>
              <a:gd name="connsiteY3" fmla="*/ 365567 h 600088"/>
              <a:gd name="connsiteX4" fmla="*/ 410524 w 600935"/>
              <a:gd name="connsiteY4" fmla="*/ 395286 h 600088"/>
              <a:gd name="connsiteX5" fmla="*/ 391526 w 600935"/>
              <a:gd name="connsiteY5" fmla="*/ 406386 h 600088"/>
              <a:gd name="connsiteX6" fmla="*/ 380772 w 600935"/>
              <a:gd name="connsiteY6" fmla="*/ 403522 h 600088"/>
              <a:gd name="connsiteX7" fmla="*/ 288647 w 600935"/>
              <a:gd name="connsiteY7" fmla="*/ 351602 h 600088"/>
              <a:gd name="connsiteX8" fmla="*/ 287930 w 600935"/>
              <a:gd name="connsiteY8" fmla="*/ 351244 h 600088"/>
              <a:gd name="connsiteX9" fmla="*/ 286137 w 600935"/>
              <a:gd name="connsiteY9" fmla="*/ 349812 h 600088"/>
              <a:gd name="connsiteX10" fmla="*/ 284704 w 600935"/>
              <a:gd name="connsiteY10" fmla="*/ 348738 h 600088"/>
              <a:gd name="connsiteX11" fmla="*/ 283270 w 600935"/>
              <a:gd name="connsiteY11" fmla="*/ 346948 h 600088"/>
              <a:gd name="connsiteX12" fmla="*/ 281836 w 600935"/>
              <a:gd name="connsiteY12" fmla="*/ 345515 h 600088"/>
              <a:gd name="connsiteX13" fmla="*/ 280760 w 600935"/>
              <a:gd name="connsiteY13" fmla="*/ 343725 h 600088"/>
              <a:gd name="connsiteX14" fmla="*/ 279685 w 600935"/>
              <a:gd name="connsiteY14" fmla="*/ 341935 h 600088"/>
              <a:gd name="connsiteX15" fmla="*/ 278968 w 600935"/>
              <a:gd name="connsiteY15" fmla="*/ 339786 h 600088"/>
              <a:gd name="connsiteX16" fmla="*/ 278251 w 600935"/>
              <a:gd name="connsiteY16" fmla="*/ 337996 h 600088"/>
              <a:gd name="connsiteX17" fmla="*/ 277893 w 600935"/>
              <a:gd name="connsiteY17" fmla="*/ 335848 h 600088"/>
              <a:gd name="connsiteX18" fmla="*/ 277534 w 600935"/>
              <a:gd name="connsiteY18" fmla="*/ 333341 h 600088"/>
              <a:gd name="connsiteX19" fmla="*/ 277534 w 600935"/>
              <a:gd name="connsiteY19" fmla="*/ 332625 h 600088"/>
              <a:gd name="connsiteX20" fmla="*/ 277534 w 600935"/>
              <a:gd name="connsiteY20" fmla="*/ 153235 h 600088"/>
              <a:gd name="connsiteX21" fmla="*/ 299759 w 600935"/>
              <a:gd name="connsiteY21" fmla="*/ 131393 h 600088"/>
              <a:gd name="connsiteX22" fmla="*/ 281106 w 600935"/>
              <a:gd name="connsiteY22" fmla="*/ 48695 h 600088"/>
              <a:gd name="connsiteX23" fmla="*/ 48046 w 600935"/>
              <a:gd name="connsiteY23" fmla="*/ 297538 h 600088"/>
              <a:gd name="connsiteX24" fmla="*/ 95734 w 600935"/>
              <a:gd name="connsiteY24" fmla="*/ 297538 h 600088"/>
              <a:gd name="connsiteX25" fmla="*/ 95734 w 600935"/>
              <a:gd name="connsiteY25" fmla="*/ 335849 h 600088"/>
              <a:gd name="connsiteX26" fmla="*/ 50556 w 600935"/>
              <a:gd name="connsiteY26" fmla="*/ 335849 h 600088"/>
              <a:gd name="connsiteX27" fmla="*/ 281106 w 600935"/>
              <a:gd name="connsiteY27" fmla="*/ 551394 h 600088"/>
              <a:gd name="connsiteX28" fmla="*/ 281106 w 600935"/>
              <a:gd name="connsiteY28" fmla="*/ 507712 h 600088"/>
              <a:gd name="connsiteX29" fmla="*/ 319471 w 600935"/>
              <a:gd name="connsiteY29" fmla="*/ 507712 h 600088"/>
              <a:gd name="connsiteX30" fmla="*/ 319471 w 600935"/>
              <a:gd name="connsiteY30" fmla="*/ 551394 h 600088"/>
              <a:gd name="connsiteX31" fmla="*/ 550379 w 600935"/>
              <a:gd name="connsiteY31" fmla="*/ 335849 h 600088"/>
              <a:gd name="connsiteX32" fmla="*/ 507711 w 600935"/>
              <a:gd name="connsiteY32" fmla="*/ 335849 h 600088"/>
              <a:gd name="connsiteX33" fmla="*/ 507711 w 600935"/>
              <a:gd name="connsiteY33" fmla="*/ 297538 h 600088"/>
              <a:gd name="connsiteX34" fmla="*/ 552889 w 600935"/>
              <a:gd name="connsiteY34" fmla="*/ 297538 h 600088"/>
              <a:gd name="connsiteX35" fmla="*/ 319471 w 600935"/>
              <a:gd name="connsiteY35" fmla="*/ 48695 h 600088"/>
              <a:gd name="connsiteX36" fmla="*/ 319471 w 600935"/>
              <a:gd name="connsiteY36" fmla="*/ 92377 h 600088"/>
              <a:gd name="connsiteX37" fmla="*/ 281106 w 600935"/>
              <a:gd name="connsiteY37" fmla="*/ 92377 h 600088"/>
              <a:gd name="connsiteX38" fmla="*/ 300468 w 600935"/>
              <a:gd name="connsiteY38" fmla="*/ 0 h 600088"/>
              <a:gd name="connsiteX39" fmla="*/ 600935 w 600935"/>
              <a:gd name="connsiteY39" fmla="*/ 300044 h 600088"/>
              <a:gd name="connsiteX40" fmla="*/ 300468 w 600935"/>
              <a:gd name="connsiteY40" fmla="*/ 600088 h 600088"/>
              <a:gd name="connsiteX41" fmla="*/ 0 w 600935"/>
              <a:gd name="connsiteY41" fmla="*/ 300044 h 600088"/>
              <a:gd name="connsiteX42" fmla="*/ 300468 w 600935"/>
              <a:gd name="connsiteY42" fmla="*/ 0 h 60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0935" h="600088">
                <a:moveTo>
                  <a:pt x="299759" y="131393"/>
                </a:moveTo>
                <a:cubicBezTo>
                  <a:pt x="311588" y="131393"/>
                  <a:pt x="321625" y="141061"/>
                  <a:pt x="321625" y="153235"/>
                </a:cubicBezTo>
                <a:lnTo>
                  <a:pt x="321625" y="319735"/>
                </a:lnTo>
                <a:lnTo>
                  <a:pt x="402280" y="365567"/>
                </a:lnTo>
                <a:cubicBezTo>
                  <a:pt x="413034" y="371296"/>
                  <a:pt x="416618" y="384902"/>
                  <a:pt x="410524" y="395286"/>
                </a:cubicBezTo>
                <a:cubicBezTo>
                  <a:pt x="406581" y="402448"/>
                  <a:pt x="399054" y="406386"/>
                  <a:pt x="391526" y="406386"/>
                </a:cubicBezTo>
                <a:cubicBezTo>
                  <a:pt x="387941" y="406386"/>
                  <a:pt x="383998" y="405670"/>
                  <a:pt x="380772" y="403522"/>
                </a:cubicBezTo>
                <a:lnTo>
                  <a:pt x="288647" y="351602"/>
                </a:lnTo>
                <a:cubicBezTo>
                  <a:pt x="288647" y="351602"/>
                  <a:pt x="288288" y="351602"/>
                  <a:pt x="287930" y="351244"/>
                </a:cubicBezTo>
                <a:cubicBezTo>
                  <a:pt x="287571" y="350886"/>
                  <a:pt x="286854" y="350528"/>
                  <a:pt x="286137" y="349812"/>
                </a:cubicBezTo>
                <a:cubicBezTo>
                  <a:pt x="285779" y="349454"/>
                  <a:pt x="285062" y="349096"/>
                  <a:pt x="284704" y="348738"/>
                </a:cubicBezTo>
                <a:cubicBezTo>
                  <a:pt x="283987" y="348022"/>
                  <a:pt x="283628" y="347664"/>
                  <a:pt x="283270" y="346948"/>
                </a:cubicBezTo>
                <a:cubicBezTo>
                  <a:pt x="282553" y="346590"/>
                  <a:pt x="282194" y="345873"/>
                  <a:pt x="281836" y="345515"/>
                </a:cubicBezTo>
                <a:cubicBezTo>
                  <a:pt x="281477" y="344799"/>
                  <a:pt x="281119" y="344441"/>
                  <a:pt x="280760" y="343725"/>
                </a:cubicBezTo>
                <a:cubicBezTo>
                  <a:pt x="280402" y="343009"/>
                  <a:pt x="280043" y="342293"/>
                  <a:pt x="279685" y="341935"/>
                </a:cubicBezTo>
                <a:cubicBezTo>
                  <a:pt x="279327" y="341219"/>
                  <a:pt x="279327" y="340503"/>
                  <a:pt x="278968" y="339786"/>
                </a:cubicBezTo>
                <a:cubicBezTo>
                  <a:pt x="278610" y="339070"/>
                  <a:pt x="278610" y="338354"/>
                  <a:pt x="278251" y="337996"/>
                </a:cubicBezTo>
                <a:cubicBezTo>
                  <a:pt x="278251" y="337280"/>
                  <a:pt x="277893" y="336564"/>
                  <a:pt x="277893" y="335848"/>
                </a:cubicBezTo>
                <a:cubicBezTo>
                  <a:pt x="277893" y="335132"/>
                  <a:pt x="277893" y="334415"/>
                  <a:pt x="277534" y="333341"/>
                </a:cubicBezTo>
                <a:cubicBezTo>
                  <a:pt x="277534" y="333341"/>
                  <a:pt x="277534" y="332983"/>
                  <a:pt x="277534" y="332625"/>
                </a:cubicBezTo>
                <a:lnTo>
                  <a:pt x="277534" y="153235"/>
                </a:lnTo>
                <a:cubicBezTo>
                  <a:pt x="277534" y="141061"/>
                  <a:pt x="287571" y="131393"/>
                  <a:pt x="299759" y="131393"/>
                </a:cubicBezTo>
                <a:close/>
                <a:moveTo>
                  <a:pt x="281106" y="48695"/>
                </a:moveTo>
                <a:cubicBezTo>
                  <a:pt x="151668" y="58362"/>
                  <a:pt x="49122" y="166134"/>
                  <a:pt x="48046" y="297538"/>
                </a:cubicBezTo>
                <a:lnTo>
                  <a:pt x="95734" y="297538"/>
                </a:lnTo>
                <a:lnTo>
                  <a:pt x="95734" y="335849"/>
                </a:lnTo>
                <a:lnTo>
                  <a:pt x="50556" y="335849"/>
                </a:lnTo>
                <a:cubicBezTo>
                  <a:pt x="67050" y="451856"/>
                  <a:pt x="162783" y="542443"/>
                  <a:pt x="281106" y="551394"/>
                </a:cubicBezTo>
                <a:lnTo>
                  <a:pt x="281106" y="507712"/>
                </a:lnTo>
                <a:lnTo>
                  <a:pt x="319471" y="507712"/>
                </a:lnTo>
                <a:lnTo>
                  <a:pt x="319471" y="551394"/>
                </a:lnTo>
                <a:cubicBezTo>
                  <a:pt x="437794" y="542443"/>
                  <a:pt x="533886" y="451856"/>
                  <a:pt x="550379" y="335849"/>
                </a:cubicBezTo>
                <a:lnTo>
                  <a:pt x="507711" y="335849"/>
                </a:lnTo>
                <a:lnTo>
                  <a:pt x="507711" y="297538"/>
                </a:lnTo>
                <a:lnTo>
                  <a:pt x="552889" y="297538"/>
                </a:lnTo>
                <a:cubicBezTo>
                  <a:pt x="551813" y="166134"/>
                  <a:pt x="449267" y="58362"/>
                  <a:pt x="319471" y="48695"/>
                </a:cubicBezTo>
                <a:lnTo>
                  <a:pt x="319471" y="92377"/>
                </a:lnTo>
                <a:lnTo>
                  <a:pt x="281106" y="92377"/>
                </a:lnTo>
                <a:close/>
                <a:moveTo>
                  <a:pt x="300468" y="0"/>
                </a:moveTo>
                <a:cubicBezTo>
                  <a:pt x="466119" y="0"/>
                  <a:pt x="600935" y="134626"/>
                  <a:pt x="600935" y="300044"/>
                </a:cubicBezTo>
                <a:cubicBezTo>
                  <a:pt x="600935" y="465462"/>
                  <a:pt x="466119" y="600088"/>
                  <a:pt x="300468" y="600088"/>
                </a:cubicBezTo>
                <a:cubicBezTo>
                  <a:pt x="134816" y="600088"/>
                  <a:pt x="0" y="465462"/>
                  <a:pt x="0" y="300044"/>
                </a:cubicBezTo>
                <a:cubicBezTo>
                  <a:pt x="0" y="134626"/>
                  <a:pt x="134816" y="0"/>
                  <a:pt x="3004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804C75D-A8CF-0E91-5F50-074876BA8F24}"/>
              </a:ext>
            </a:extLst>
          </p:cNvPr>
          <p:cNvSpPr txBox="1"/>
          <p:nvPr/>
        </p:nvSpPr>
        <p:spPr>
          <a:xfrm>
            <a:off x="1774727" y="5714627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演讲人：王中立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F5397E5-FA96-3BF8-9644-A46348A2DAA3}"/>
              </a:ext>
            </a:extLst>
          </p:cNvPr>
          <p:cNvSpPr txBox="1"/>
          <p:nvPr/>
        </p:nvSpPr>
        <p:spPr>
          <a:xfrm>
            <a:off x="4522040" y="5714627"/>
            <a:ext cx="1582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时间：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2024/6/3</a:t>
            </a:r>
            <a:endParaRPr lang="zh-CN" altLang="en-US" sz="1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TextBox 42">
            <a:extLst>
              <a:ext uri="{FF2B5EF4-FFF2-40B4-BE49-F238E27FC236}">
                <a16:creationId xmlns:a16="http://schemas.microsoft.com/office/drawing/2014/main" id="{60E6011D-00D7-FAC1-6B97-5C5ADAF6AD44}"/>
              </a:ext>
            </a:extLst>
          </p:cNvPr>
          <p:cNvSpPr txBox="1"/>
          <p:nvPr/>
        </p:nvSpPr>
        <p:spPr>
          <a:xfrm>
            <a:off x="1774726" y="1263146"/>
            <a:ext cx="8743640" cy="1231102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rgbClr val="44546A"/>
                </a:solidFill>
                <a:cs typeface="+mn-ea"/>
                <a:sym typeface="+mn-lt"/>
              </a:rPr>
              <a:t>本小组汇报结束</a:t>
            </a:r>
            <a:endParaRPr lang="zh-CN" altLang="zh-CN" sz="7200" b="1" dirty="0">
              <a:solidFill>
                <a:srgbClr val="44546A"/>
              </a:solidFill>
              <a:cs typeface="+mn-ea"/>
              <a:sym typeface="+mn-lt"/>
            </a:endParaRPr>
          </a:p>
        </p:txBody>
      </p:sp>
      <p:sp>
        <p:nvSpPr>
          <p:cNvPr id="61" name="任意多边形: 形状 60">
            <a:extLst>
              <a:ext uri="{FF2B5EF4-FFF2-40B4-BE49-F238E27FC236}">
                <a16:creationId xmlns:a16="http://schemas.microsoft.com/office/drawing/2014/main" id="{CE38A01F-46AB-8208-1872-147B2EB987ED}"/>
              </a:ext>
            </a:extLst>
          </p:cNvPr>
          <p:cNvSpPr/>
          <p:nvPr/>
        </p:nvSpPr>
        <p:spPr>
          <a:xfrm>
            <a:off x="2249684" y="2493690"/>
            <a:ext cx="7707296" cy="756669"/>
          </a:xfrm>
          <a:custGeom>
            <a:avLst/>
            <a:gdLst>
              <a:gd name="connsiteX0" fmla="*/ 0 w 7707296"/>
              <a:gd name="connsiteY0" fmla="*/ 0 h 756669"/>
              <a:gd name="connsiteX1" fmla="*/ 12767 w 7707296"/>
              <a:gd name="connsiteY1" fmla="*/ 17018 h 756669"/>
              <a:gd name="connsiteX2" fmla="*/ 239005 w 7707296"/>
              <a:gd name="connsiteY2" fmla="*/ 79071 h 756669"/>
              <a:gd name="connsiteX3" fmla="*/ 3610085 w 7707296"/>
              <a:gd name="connsiteY3" fmla="*/ 79071 h 756669"/>
              <a:gd name="connsiteX4" fmla="*/ 3855618 w 7707296"/>
              <a:gd name="connsiteY4" fmla="*/ 180671 h 756669"/>
              <a:gd name="connsiteX5" fmla="*/ 4101151 w 7707296"/>
              <a:gd name="connsiteY5" fmla="*/ 79071 h 756669"/>
              <a:gd name="connsiteX6" fmla="*/ 7472231 w 7707296"/>
              <a:gd name="connsiteY6" fmla="*/ 79071 h 756669"/>
              <a:gd name="connsiteX7" fmla="*/ 7698469 w 7707296"/>
              <a:gd name="connsiteY7" fmla="*/ 17018 h 756669"/>
              <a:gd name="connsiteX8" fmla="*/ 7707296 w 7707296"/>
              <a:gd name="connsiteY8" fmla="*/ 5252 h 756669"/>
              <a:gd name="connsiteX9" fmla="*/ 7707296 w 7707296"/>
              <a:gd name="connsiteY9" fmla="*/ 581250 h 756669"/>
              <a:gd name="connsiteX10" fmla="*/ 7698469 w 7707296"/>
              <a:gd name="connsiteY10" fmla="*/ 593016 h 756669"/>
              <a:gd name="connsiteX11" fmla="*/ 7472231 w 7707296"/>
              <a:gd name="connsiteY11" fmla="*/ 655069 h 756669"/>
              <a:gd name="connsiteX12" fmla="*/ 4101151 w 7707296"/>
              <a:gd name="connsiteY12" fmla="*/ 655069 h 756669"/>
              <a:gd name="connsiteX13" fmla="*/ 3855618 w 7707296"/>
              <a:gd name="connsiteY13" fmla="*/ 756669 h 756669"/>
              <a:gd name="connsiteX14" fmla="*/ 3610085 w 7707296"/>
              <a:gd name="connsiteY14" fmla="*/ 655069 h 756669"/>
              <a:gd name="connsiteX15" fmla="*/ 239005 w 7707296"/>
              <a:gd name="connsiteY15" fmla="*/ 655069 h 756669"/>
              <a:gd name="connsiteX16" fmla="*/ 12767 w 7707296"/>
              <a:gd name="connsiteY16" fmla="*/ 593016 h 756669"/>
              <a:gd name="connsiteX17" fmla="*/ 0 w 7707296"/>
              <a:gd name="connsiteY17" fmla="*/ 575998 h 756669"/>
              <a:gd name="connsiteX18" fmla="*/ 0 w 7707296"/>
              <a:gd name="connsiteY18" fmla="*/ 0 h 756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707296" h="756669">
                <a:moveTo>
                  <a:pt x="0" y="0"/>
                </a:moveTo>
                <a:lnTo>
                  <a:pt x="12767" y="17018"/>
                </a:lnTo>
                <a:cubicBezTo>
                  <a:pt x="50041" y="53484"/>
                  <a:pt x="137302" y="79071"/>
                  <a:pt x="239005" y="79071"/>
                </a:cubicBezTo>
                <a:lnTo>
                  <a:pt x="3610085" y="79071"/>
                </a:lnTo>
                <a:cubicBezTo>
                  <a:pt x="3745689" y="79071"/>
                  <a:pt x="3855618" y="124559"/>
                  <a:pt x="3855618" y="180671"/>
                </a:cubicBezTo>
                <a:cubicBezTo>
                  <a:pt x="3855618" y="124559"/>
                  <a:pt x="3965547" y="79071"/>
                  <a:pt x="4101151" y="79071"/>
                </a:cubicBezTo>
                <a:lnTo>
                  <a:pt x="7472231" y="79071"/>
                </a:lnTo>
                <a:cubicBezTo>
                  <a:pt x="7573934" y="79071"/>
                  <a:pt x="7661195" y="53484"/>
                  <a:pt x="7698469" y="17018"/>
                </a:cubicBezTo>
                <a:lnTo>
                  <a:pt x="7707296" y="5252"/>
                </a:lnTo>
                <a:lnTo>
                  <a:pt x="7707296" y="581250"/>
                </a:lnTo>
                <a:lnTo>
                  <a:pt x="7698469" y="593016"/>
                </a:lnTo>
                <a:cubicBezTo>
                  <a:pt x="7661195" y="629482"/>
                  <a:pt x="7573934" y="655069"/>
                  <a:pt x="7472231" y="655069"/>
                </a:cubicBezTo>
                <a:lnTo>
                  <a:pt x="4101151" y="655069"/>
                </a:lnTo>
                <a:cubicBezTo>
                  <a:pt x="3965547" y="655069"/>
                  <a:pt x="3855618" y="700557"/>
                  <a:pt x="3855618" y="756669"/>
                </a:cubicBezTo>
                <a:cubicBezTo>
                  <a:pt x="3855618" y="700557"/>
                  <a:pt x="3745689" y="655069"/>
                  <a:pt x="3610085" y="655069"/>
                </a:cubicBezTo>
                <a:lnTo>
                  <a:pt x="239005" y="655069"/>
                </a:lnTo>
                <a:cubicBezTo>
                  <a:pt x="137302" y="655069"/>
                  <a:pt x="50041" y="629482"/>
                  <a:pt x="12767" y="593016"/>
                </a:cubicBezTo>
                <a:lnTo>
                  <a:pt x="0" y="575998"/>
                </a:lnTo>
                <a:lnTo>
                  <a:pt x="0" y="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0DFF043F-31EF-559B-FD18-2FBD889493A5}"/>
              </a:ext>
            </a:extLst>
          </p:cNvPr>
          <p:cNvSpPr txBox="1"/>
          <p:nvPr/>
        </p:nvSpPr>
        <p:spPr>
          <a:xfrm>
            <a:off x="2850560" y="2711738"/>
            <a:ext cx="6490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小组：第二小组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  |  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软件：健康管家  </a:t>
            </a:r>
            <a:r>
              <a:rPr lang="en-US" altLang="zh-CN" sz="1600" dirty="0">
                <a:solidFill>
                  <a:schemeClr val="bg1"/>
                </a:solidFill>
                <a:cs typeface="+mn-ea"/>
                <a:sym typeface="+mn-lt"/>
              </a:rPr>
              <a:t>|</a:t>
            </a:r>
            <a:r>
              <a:rPr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  成员：王中立、杨奇龙、黄智恒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674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20109C16-CB93-0792-DAC5-52E18418F566}"/>
              </a:ext>
            </a:extLst>
          </p:cNvPr>
          <p:cNvGrpSpPr/>
          <p:nvPr/>
        </p:nvGrpSpPr>
        <p:grpSpPr>
          <a:xfrm>
            <a:off x="793" y="6574"/>
            <a:ext cx="12190413" cy="6846441"/>
            <a:chOff x="793" y="6574"/>
            <a:chExt cx="12190413" cy="6846441"/>
          </a:xfrm>
        </p:grpSpPr>
        <p:pic>
          <p:nvPicPr>
            <p:cNvPr id="30" name="Picture 23">
              <a:extLst>
                <a:ext uri="{FF2B5EF4-FFF2-40B4-BE49-F238E27FC236}">
                  <a16:creationId xmlns:a16="http://schemas.microsoft.com/office/drawing/2014/main" id="{CB659FB2-8A31-A266-08CB-9E07DCF554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93" y="6574"/>
              <a:ext cx="12190413" cy="4826169"/>
            </a:xfrm>
            <a:prstGeom prst="rect">
              <a:avLst/>
            </a:prstGeom>
          </p:spPr>
        </p:pic>
        <p:pic>
          <p:nvPicPr>
            <p:cNvPr id="34" name="Picture 31">
              <a:extLst>
                <a:ext uri="{FF2B5EF4-FFF2-40B4-BE49-F238E27FC236}">
                  <a16:creationId xmlns:a16="http://schemas.microsoft.com/office/drawing/2014/main" id="{179C9C13-A5E4-A071-7F76-D14E431E65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0985" y="2226417"/>
              <a:ext cx="12168635" cy="4626598"/>
            </a:xfrm>
            <a:prstGeom prst="rect">
              <a:avLst/>
            </a:prstGeom>
          </p:spPr>
        </p:pic>
      </p:grp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470872C2-B466-4C4A-8C47-9F3E8BF067D9}"/>
              </a:ext>
            </a:extLst>
          </p:cNvPr>
          <p:cNvSpPr/>
          <p:nvPr/>
        </p:nvSpPr>
        <p:spPr>
          <a:xfrm>
            <a:off x="1" y="3443404"/>
            <a:ext cx="12190413" cy="3416184"/>
          </a:xfrm>
          <a:custGeom>
            <a:avLst/>
            <a:gdLst>
              <a:gd name="connsiteX0" fmla="*/ 0 w 12190413"/>
              <a:gd name="connsiteY0" fmla="*/ 0 h 3416184"/>
              <a:gd name="connsiteX1" fmla="*/ 299343 w 12190413"/>
              <a:gd name="connsiteY1" fmla="*/ 367241 h 3416184"/>
              <a:gd name="connsiteX2" fmla="*/ 1536700 w 12190413"/>
              <a:gd name="connsiteY2" fmla="*/ 1407996 h 3416184"/>
              <a:gd name="connsiteX3" fmla="*/ 3771900 w 12190413"/>
              <a:gd name="connsiteY3" fmla="*/ 1636596 h 3416184"/>
              <a:gd name="connsiteX4" fmla="*/ 2324100 w 12190413"/>
              <a:gd name="connsiteY4" fmla="*/ 2271596 h 3416184"/>
              <a:gd name="connsiteX5" fmla="*/ 4876800 w 12190413"/>
              <a:gd name="connsiteY5" fmla="*/ 1712796 h 3416184"/>
              <a:gd name="connsiteX6" fmla="*/ 9499600 w 12190413"/>
              <a:gd name="connsiteY6" fmla="*/ 1484196 h 3416184"/>
              <a:gd name="connsiteX7" fmla="*/ 12141299 w 12190413"/>
              <a:gd name="connsiteY7" fmla="*/ 320509 h 3416184"/>
              <a:gd name="connsiteX8" fmla="*/ 12190413 w 12190413"/>
              <a:gd name="connsiteY8" fmla="*/ 289716 h 3416184"/>
              <a:gd name="connsiteX9" fmla="*/ 12190413 w 12190413"/>
              <a:gd name="connsiteY9" fmla="*/ 3416184 h 3416184"/>
              <a:gd name="connsiteX10" fmla="*/ 0 w 12190413"/>
              <a:gd name="connsiteY10" fmla="*/ 3416184 h 341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0413" h="3416184">
                <a:moveTo>
                  <a:pt x="0" y="0"/>
                </a:moveTo>
                <a:lnTo>
                  <a:pt x="299343" y="367241"/>
                </a:lnTo>
                <a:cubicBezTo>
                  <a:pt x="667147" y="802563"/>
                  <a:pt x="1057275" y="1193684"/>
                  <a:pt x="1536700" y="1407996"/>
                </a:cubicBezTo>
                <a:cubicBezTo>
                  <a:pt x="2175933" y="1693746"/>
                  <a:pt x="2973916" y="1665171"/>
                  <a:pt x="3771900" y="1636596"/>
                </a:cubicBezTo>
                <a:lnTo>
                  <a:pt x="2324100" y="2271596"/>
                </a:lnTo>
                <a:cubicBezTo>
                  <a:pt x="3175000" y="2085329"/>
                  <a:pt x="3680883" y="1844029"/>
                  <a:pt x="4876800" y="1712796"/>
                </a:cubicBezTo>
                <a:cubicBezTo>
                  <a:pt x="6072717" y="1581563"/>
                  <a:pt x="8157633" y="1799579"/>
                  <a:pt x="9499600" y="1484196"/>
                </a:cubicBezTo>
                <a:cubicBezTo>
                  <a:pt x="10506075" y="1247659"/>
                  <a:pt x="11344672" y="809310"/>
                  <a:pt x="12141299" y="320509"/>
                </a:cubicBezTo>
                <a:lnTo>
                  <a:pt x="12190413" y="289716"/>
                </a:lnTo>
                <a:lnTo>
                  <a:pt x="12190413" y="3416184"/>
                </a:lnTo>
                <a:lnTo>
                  <a:pt x="0" y="3416184"/>
                </a:lnTo>
                <a:close/>
              </a:path>
            </a:pathLst>
          </a:custGeom>
          <a:solidFill>
            <a:srgbClr val="134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TextBox 42">
            <a:extLst>
              <a:ext uri="{FF2B5EF4-FFF2-40B4-BE49-F238E27FC236}">
                <a16:creationId xmlns:a16="http://schemas.microsoft.com/office/drawing/2014/main" id="{E328F997-0A4F-3706-7F63-143D5F5E5BE7}"/>
              </a:ext>
            </a:extLst>
          </p:cNvPr>
          <p:cNvSpPr txBox="1"/>
          <p:nvPr/>
        </p:nvSpPr>
        <p:spPr>
          <a:xfrm>
            <a:off x="458729" y="5563647"/>
            <a:ext cx="2828250" cy="86177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cs typeface="+mn-ea"/>
                <a:sym typeface="+mn-lt"/>
              </a:rPr>
              <a:t>目录</a:t>
            </a:r>
            <a:endParaRPr lang="zh-CN" altLang="zh-CN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A4B762-5DF3-158C-FE3E-157B48B7E168}"/>
              </a:ext>
            </a:extLst>
          </p:cNvPr>
          <p:cNvSpPr txBox="1"/>
          <p:nvPr/>
        </p:nvSpPr>
        <p:spPr>
          <a:xfrm>
            <a:off x="2638822" y="583745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CONTENTS</a:t>
            </a: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4C337974-9E57-C6FC-CAA8-006E65018BE3}"/>
              </a:ext>
            </a:extLst>
          </p:cNvPr>
          <p:cNvSpPr/>
          <p:nvPr/>
        </p:nvSpPr>
        <p:spPr>
          <a:xfrm>
            <a:off x="2251269" y="936066"/>
            <a:ext cx="3854033" cy="750163"/>
          </a:xfrm>
          <a:custGeom>
            <a:avLst/>
            <a:gdLst>
              <a:gd name="connsiteX0" fmla="*/ 0 w 3854033"/>
              <a:gd name="connsiteY0" fmla="*/ 0 h 750163"/>
              <a:gd name="connsiteX1" fmla="*/ 12767 w 3854033"/>
              <a:gd name="connsiteY1" fmla="*/ 17018 h 750163"/>
              <a:gd name="connsiteX2" fmla="*/ 239005 w 3854033"/>
              <a:gd name="connsiteY2" fmla="*/ 79071 h 750163"/>
              <a:gd name="connsiteX3" fmla="*/ 3610085 w 3854033"/>
              <a:gd name="connsiteY3" fmla="*/ 79071 h 750163"/>
              <a:gd name="connsiteX4" fmla="*/ 3850630 w 3854033"/>
              <a:gd name="connsiteY4" fmla="*/ 160195 h 750163"/>
              <a:gd name="connsiteX5" fmla="*/ 3854033 w 3854033"/>
              <a:gd name="connsiteY5" fmla="*/ 174165 h 750163"/>
              <a:gd name="connsiteX6" fmla="*/ 3854033 w 3854033"/>
              <a:gd name="connsiteY6" fmla="*/ 750163 h 750163"/>
              <a:gd name="connsiteX7" fmla="*/ 3850630 w 3854033"/>
              <a:gd name="connsiteY7" fmla="*/ 736193 h 750163"/>
              <a:gd name="connsiteX8" fmla="*/ 3610085 w 3854033"/>
              <a:gd name="connsiteY8" fmla="*/ 655069 h 750163"/>
              <a:gd name="connsiteX9" fmla="*/ 239005 w 3854033"/>
              <a:gd name="connsiteY9" fmla="*/ 655069 h 750163"/>
              <a:gd name="connsiteX10" fmla="*/ 12767 w 3854033"/>
              <a:gd name="connsiteY10" fmla="*/ 593016 h 750163"/>
              <a:gd name="connsiteX11" fmla="*/ 0 w 3854033"/>
              <a:gd name="connsiteY11" fmla="*/ 575998 h 750163"/>
              <a:gd name="connsiteX12" fmla="*/ 0 w 3854033"/>
              <a:gd name="connsiteY12" fmla="*/ 0 h 75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54033" h="750163">
                <a:moveTo>
                  <a:pt x="0" y="0"/>
                </a:moveTo>
                <a:lnTo>
                  <a:pt x="12767" y="17018"/>
                </a:lnTo>
                <a:cubicBezTo>
                  <a:pt x="50041" y="53484"/>
                  <a:pt x="137302" y="79071"/>
                  <a:pt x="239005" y="79071"/>
                </a:cubicBezTo>
                <a:lnTo>
                  <a:pt x="3610085" y="79071"/>
                </a:lnTo>
                <a:cubicBezTo>
                  <a:pt x="3728738" y="79071"/>
                  <a:pt x="3827734" y="113898"/>
                  <a:pt x="3850630" y="160195"/>
                </a:cubicBezTo>
                <a:lnTo>
                  <a:pt x="3854033" y="174165"/>
                </a:lnTo>
                <a:lnTo>
                  <a:pt x="3854033" y="750163"/>
                </a:lnTo>
                <a:lnTo>
                  <a:pt x="3850630" y="736193"/>
                </a:lnTo>
                <a:cubicBezTo>
                  <a:pt x="3827734" y="689896"/>
                  <a:pt x="3728738" y="655069"/>
                  <a:pt x="3610085" y="655069"/>
                </a:cubicBezTo>
                <a:lnTo>
                  <a:pt x="239005" y="655069"/>
                </a:lnTo>
                <a:cubicBezTo>
                  <a:pt x="137302" y="655069"/>
                  <a:pt x="50041" y="629482"/>
                  <a:pt x="12767" y="593016"/>
                </a:cubicBezTo>
                <a:lnTo>
                  <a:pt x="0" y="575998"/>
                </a:lnTo>
                <a:lnTo>
                  <a:pt x="0" y="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F2469A3-921D-8231-0C59-3CCF60F885A8}"/>
              </a:ext>
            </a:extLst>
          </p:cNvPr>
          <p:cNvSpPr txBox="1"/>
          <p:nvPr/>
        </p:nvSpPr>
        <p:spPr>
          <a:xfrm>
            <a:off x="6267705" y="1016178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129661"/>
                </a:solidFill>
                <a:cs typeface="+mn-ea"/>
                <a:sym typeface="+mn-lt"/>
              </a:rPr>
              <a:t>01</a:t>
            </a:r>
            <a:endParaRPr lang="zh-CN" altLang="en-US" sz="4000" b="1" dirty="0">
              <a:solidFill>
                <a:srgbClr val="129661"/>
              </a:solidFill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D9352B1-2F47-43AE-2DEE-F506DEF4441E}"/>
              </a:ext>
            </a:extLst>
          </p:cNvPr>
          <p:cNvSpPr txBox="1"/>
          <p:nvPr/>
        </p:nvSpPr>
        <p:spPr>
          <a:xfrm>
            <a:off x="3219493" y="109260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软件功能介绍</a:t>
            </a: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3AE77BA8-DD24-6986-E169-3EBA1419ED0D}"/>
              </a:ext>
            </a:extLst>
          </p:cNvPr>
          <p:cNvSpPr/>
          <p:nvPr/>
        </p:nvSpPr>
        <p:spPr>
          <a:xfrm>
            <a:off x="6096000" y="1729297"/>
            <a:ext cx="3854033" cy="750163"/>
          </a:xfrm>
          <a:custGeom>
            <a:avLst/>
            <a:gdLst>
              <a:gd name="connsiteX0" fmla="*/ 0 w 3854033"/>
              <a:gd name="connsiteY0" fmla="*/ 0 h 750163"/>
              <a:gd name="connsiteX1" fmla="*/ 12767 w 3854033"/>
              <a:gd name="connsiteY1" fmla="*/ 17018 h 750163"/>
              <a:gd name="connsiteX2" fmla="*/ 239005 w 3854033"/>
              <a:gd name="connsiteY2" fmla="*/ 79071 h 750163"/>
              <a:gd name="connsiteX3" fmla="*/ 3610085 w 3854033"/>
              <a:gd name="connsiteY3" fmla="*/ 79071 h 750163"/>
              <a:gd name="connsiteX4" fmla="*/ 3850630 w 3854033"/>
              <a:gd name="connsiteY4" fmla="*/ 160195 h 750163"/>
              <a:gd name="connsiteX5" fmla="*/ 3854033 w 3854033"/>
              <a:gd name="connsiteY5" fmla="*/ 174165 h 750163"/>
              <a:gd name="connsiteX6" fmla="*/ 3854033 w 3854033"/>
              <a:gd name="connsiteY6" fmla="*/ 750163 h 750163"/>
              <a:gd name="connsiteX7" fmla="*/ 3850630 w 3854033"/>
              <a:gd name="connsiteY7" fmla="*/ 736193 h 750163"/>
              <a:gd name="connsiteX8" fmla="*/ 3610085 w 3854033"/>
              <a:gd name="connsiteY8" fmla="*/ 655069 h 750163"/>
              <a:gd name="connsiteX9" fmla="*/ 239005 w 3854033"/>
              <a:gd name="connsiteY9" fmla="*/ 655069 h 750163"/>
              <a:gd name="connsiteX10" fmla="*/ 12767 w 3854033"/>
              <a:gd name="connsiteY10" fmla="*/ 593016 h 750163"/>
              <a:gd name="connsiteX11" fmla="*/ 0 w 3854033"/>
              <a:gd name="connsiteY11" fmla="*/ 575998 h 750163"/>
              <a:gd name="connsiteX12" fmla="*/ 0 w 3854033"/>
              <a:gd name="connsiteY12" fmla="*/ 0 h 75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54033" h="750163">
                <a:moveTo>
                  <a:pt x="0" y="0"/>
                </a:moveTo>
                <a:lnTo>
                  <a:pt x="12767" y="17018"/>
                </a:lnTo>
                <a:cubicBezTo>
                  <a:pt x="50041" y="53484"/>
                  <a:pt x="137302" y="79071"/>
                  <a:pt x="239005" y="79071"/>
                </a:cubicBezTo>
                <a:lnTo>
                  <a:pt x="3610085" y="79071"/>
                </a:lnTo>
                <a:cubicBezTo>
                  <a:pt x="3728738" y="79071"/>
                  <a:pt x="3827734" y="113898"/>
                  <a:pt x="3850630" y="160195"/>
                </a:cubicBezTo>
                <a:lnTo>
                  <a:pt x="3854033" y="174165"/>
                </a:lnTo>
                <a:lnTo>
                  <a:pt x="3854033" y="750163"/>
                </a:lnTo>
                <a:lnTo>
                  <a:pt x="3850630" y="736193"/>
                </a:lnTo>
                <a:cubicBezTo>
                  <a:pt x="3827734" y="689896"/>
                  <a:pt x="3728738" y="655069"/>
                  <a:pt x="3610085" y="655069"/>
                </a:cubicBezTo>
                <a:lnTo>
                  <a:pt x="239005" y="655069"/>
                </a:lnTo>
                <a:cubicBezTo>
                  <a:pt x="137302" y="655069"/>
                  <a:pt x="50041" y="629482"/>
                  <a:pt x="12767" y="593016"/>
                </a:cubicBezTo>
                <a:lnTo>
                  <a:pt x="0" y="575998"/>
                </a:lnTo>
                <a:lnTo>
                  <a:pt x="0" y="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6F393AB-9FBE-BCB1-2AFD-8D643899F336}"/>
              </a:ext>
            </a:extLst>
          </p:cNvPr>
          <p:cNvSpPr txBox="1"/>
          <p:nvPr/>
        </p:nvSpPr>
        <p:spPr>
          <a:xfrm>
            <a:off x="7236324" y="190432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主要技术难点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BB46CD2-932A-38C6-A0EA-E69E175C729D}"/>
              </a:ext>
            </a:extLst>
          </p:cNvPr>
          <p:cNvSpPr txBox="1"/>
          <p:nvPr/>
        </p:nvSpPr>
        <p:spPr>
          <a:xfrm>
            <a:off x="5162742" y="1697737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129661"/>
                </a:solidFill>
                <a:cs typeface="+mn-ea"/>
                <a:sym typeface="+mn-lt"/>
              </a:rPr>
              <a:t>02</a:t>
            </a:r>
            <a:endParaRPr lang="zh-CN" altLang="en-US" sz="4000" b="1" dirty="0">
              <a:solidFill>
                <a:srgbClr val="129661"/>
              </a:solidFill>
              <a:cs typeface="+mn-ea"/>
              <a:sym typeface="+mn-lt"/>
            </a:endParaRPr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457EE8E1-D187-B534-5AB4-A73F928413DE}"/>
              </a:ext>
            </a:extLst>
          </p:cNvPr>
          <p:cNvSpPr/>
          <p:nvPr/>
        </p:nvSpPr>
        <p:spPr>
          <a:xfrm>
            <a:off x="2251269" y="2520270"/>
            <a:ext cx="3854033" cy="750163"/>
          </a:xfrm>
          <a:custGeom>
            <a:avLst/>
            <a:gdLst>
              <a:gd name="connsiteX0" fmla="*/ 0 w 3854033"/>
              <a:gd name="connsiteY0" fmla="*/ 0 h 750163"/>
              <a:gd name="connsiteX1" fmla="*/ 12767 w 3854033"/>
              <a:gd name="connsiteY1" fmla="*/ 17018 h 750163"/>
              <a:gd name="connsiteX2" fmla="*/ 239005 w 3854033"/>
              <a:gd name="connsiteY2" fmla="*/ 79071 h 750163"/>
              <a:gd name="connsiteX3" fmla="*/ 3610085 w 3854033"/>
              <a:gd name="connsiteY3" fmla="*/ 79071 h 750163"/>
              <a:gd name="connsiteX4" fmla="*/ 3850630 w 3854033"/>
              <a:gd name="connsiteY4" fmla="*/ 160195 h 750163"/>
              <a:gd name="connsiteX5" fmla="*/ 3854033 w 3854033"/>
              <a:gd name="connsiteY5" fmla="*/ 174165 h 750163"/>
              <a:gd name="connsiteX6" fmla="*/ 3854033 w 3854033"/>
              <a:gd name="connsiteY6" fmla="*/ 750163 h 750163"/>
              <a:gd name="connsiteX7" fmla="*/ 3850630 w 3854033"/>
              <a:gd name="connsiteY7" fmla="*/ 736193 h 750163"/>
              <a:gd name="connsiteX8" fmla="*/ 3610085 w 3854033"/>
              <a:gd name="connsiteY8" fmla="*/ 655069 h 750163"/>
              <a:gd name="connsiteX9" fmla="*/ 239005 w 3854033"/>
              <a:gd name="connsiteY9" fmla="*/ 655069 h 750163"/>
              <a:gd name="connsiteX10" fmla="*/ 12767 w 3854033"/>
              <a:gd name="connsiteY10" fmla="*/ 593016 h 750163"/>
              <a:gd name="connsiteX11" fmla="*/ 0 w 3854033"/>
              <a:gd name="connsiteY11" fmla="*/ 575998 h 750163"/>
              <a:gd name="connsiteX12" fmla="*/ 0 w 3854033"/>
              <a:gd name="connsiteY12" fmla="*/ 0 h 75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54033" h="750163">
                <a:moveTo>
                  <a:pt x="0" y="0"/>
                </a:moveTo>
                <a:lnTo>
                  <a:pt x="12767" y="17018"/>
                </a:lnTo>
                <a:cubicBezTo>
                  <a:pt x="50041" y="53484"/>
                  <a:pt x="137302" y="79071"/>
                  <a:pt x="239005" y="79071"/>
                </a:cubicBezTo>
                <a:lnTo>
                  <a:pt x="3610085" y="79071"/>
                </a:lnTo>
                <a:cubicBezTo>
                  <a:pt x="3728738" y="79071"/>
                  <a:pt x="3827734" y="113898"/>
                  <a:pt x="3850630" y="160195"/>
                </a:cubicBezTo>
                <a:lnTo>
                  <a:pt x="3854033" y="174165"/>
                </a:lnTo>
                <a:lnTo>
                  <a:pt x="3854033" y="750163"/>
                </a:lnTo>
                <a:lnTo>
                  <a:pt x="3850630" y="736193"/>
                </a:lnTo>
                <a:cubicBezTo>
                  <a:pt x="3827734" y="689896"/>
                  <a:pt x="3728738" y="655069"/>
                  <a:pt x="3610085" y="655069"/>
                </a:cubicBezTo>
                <a:lnTo>
                  <a:pt x="239005" y="655069"/>
                </a:lnTo>
                <a:cubicBezTo>
                  <a:pt x="137302" y="655069"/>
                  <a:pt x="50041" y="629482"/>
                  <a:pt x="12767" y="593016"/>
                </a:cubicBezTo>
                <a:lnTo>
                  <a:pt x="0" y="575998"/>
                </a:lnTo>
                <a:lnTo>
                  <a:pt x="0" y="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8992900-1CC8-4DDC-1BEF-D4054FE1DFB5}"/>
              </a:ext>
            </a:extLst>
          </p:cNvPr>
          <p:cNvSpPr txBox="1"/>
          <p:nvPr/>
        </p:nvSpPr>
        <p:spPr>
          <a:xfrm>
            <a:off x="6267705" y="2600382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129661"/>
                </a:solidFill>
                <a:cs typeface="+mn-ea"/>
                <a:sym typeface="+mn-lt"/>
              </a:rPr>
              <a:t>03</a:t>
            </a:r>
            <a:endParaRPr lang="zh-CN" altLang="en-US" sz="4000" b="1" dirty="0">
              <a:solidFill>
                <a:srgbClr val="129661"/>
              </a:solidFill>
              <a:cs typeface="+mn-ea"/>
              <a:sym typeface="+mn-lt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97A2791-DCF3-DC9B-548A-3E03A8CB03F1}"/>
              </a:ext>
            </a:extLst>
          </p:cNvPr>
          <p:cNvSpPr txBox="1"/>
          <p:nvPr/>
        </p:nvSpPr>
        <p:spPr>
          <a:xfrm>
            <a:off x="3219493" y="2676809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用户评价反馈</a:t>
            </a: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3F00066A-C8AC-4DBA-A685-8F2891F16C43}"/>
              </a:ext>
            </a:extLst>
          </p:cNvPr>
          <p:cNvSpPr/>
          <p:nvPr/>
        </p:nvSpPr>
        <p:spPr>
          <a:xfrm>
            <a:off x="6096000" y="3313501"/>
            <a:ext cx="3854033" cy="750163"/>
          </a:xfrm>
          <a:custGeom>
            <a:avLst/>
            <a:gdLst>
              <a:gd name="connsiteX0" fmla="*/ 0 w 3854033"/>
              <a:gd name="connsiteY0" fmla="*/ 0 h 750163"/>
              <a:gd name="connsiteX1" fmla="*/ 12767 w 3854033"/>
              <a:gd name="connsiteY1" fmla="*/ 17018 h 750163"/>
              <a:gd name="connsiteX2" fmla="*/ 239005 w 3854033"/>
              <a:gd name="connsiteY2" fmla="*/ 79071 h 750163"/>
              <a:gd name="connsiteX3" fmla="*/ 3610085 w 3854033"/>
              <a:gd name="connsiteY3" fmla="*/ 79071 h 750163"/>
              <a:gd name="connsiteX4" fmla="*/ 3850630 w 3854033"/>
              <a:gd name="connsiteY4" fmla="*/ 160195 h 750163"/>
              <a:gd name="connsiteX5" fmla="*/ 3854033 w 3854033"/>
              <a:gd name="connsiteY5" fmla="*/ 174165 h 750163"/>
              <a:gd name="connsiteX6" fmla="*/ 3854033 w 3854033"/>
              <a:gd name="connsiteY6" fmla="*/ 750163 h 750163"/>
              <a:gd name="connsiteX7" fmla="*/ 3850630 w 3854033"/>
              <a:gd name="connsiteY7" fmla="*/ 736193 h 750163"/>
              <a:gd name="connsiteX8" fmla="*/ 3610085 w 3854033"/>
              <a:gd name="connsiteY8" fmla="*/ 655069 h 750163"/>
              <a:gd name="connsiteX9" fmla="*/ 239005 w 3854033"/>
              <a:gd name="connsiteY9" fmla="*/ 655069 h 750163"/>
              <a:gd name="connsiteX10" fmla="*/ 12767 w 3854033"/>
              <a:gd name="connsiteY10" fmla="*/ 593016 h 750163"/>
              <a:gd name="connsiteX11" fmla="*/ 0 w 3854033"/>
              <a:gd name="connsiteY11" fmla="*/ 575998 h 750163"/>
              <a:gd name="connsiteX12" fmla="*/ 0 w 3854033"/>
              <a:gd name="connsiteY12" fmla="*/ 0 h 75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54033" h="750163">
                <a:moveTo>
                  <a:pt x="0" y="0"/>
                </a:moveTo>
                <a:lnTo>
                  <a:pt x="12767" y="17018"/>
                </a:lnTo>
                <a:cubicBezTo>
                  <a:pt x="50041" y="53484"/>
                  <a:pt x="137302" y="79071"/>
                  <a:pt x="239005" y="79071"/>
                </a:cubicBezTo>
                <a:lnTo>
                  <a:pt x="3610085" y="79071"/>
                </a:lnTo>
                <a:cubicBezTo>
                  <a:pt x="3728738" y="79071"/>
                  <a:pt x="3827734" y="113898"/>
                  <a:pt x="3850630" y="160195"/>
                </a:cubicBezTo>
                <a:lnTo>
                  <a:pt x="3854033" y="174165"/>
                </a:lnTo>
                <a:lnTo>
                  <a:pt x="3854033" y="750163"/>
                </a:lnTo>
                <a:lnTo>
                  <a:pt x="3850630" y="736193"/>
                </a:lnTo>
                <a:cubicBezTo>
                  <a:pt x="3827734" y="689896"/>
                  <a:pt x="3728738" y="655069"/>
                  <a:pt x="3610085" y="655069"/>
                </a:cubicBezTo>
                <a:lnTo>
                  <a:pt x="239005" y="655069"/>
                </a:lnTo>
                <a:cubicBezTo>
                  <a:pt x="137302" y="655069"/>
                  <a:pt x="50041" y="629482"/>
                  <a:pt x="12767" y="593016"/>
                </a:cubicBezTo>
                <a:lnTo>
                  <a:pt x="0" y="575998"/>
                </a:lnTo>
                <a:lnTo>
                  <a:pt x="0" y="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C5B2A07-801A-6A17-1E46-199B33D5CC54}"/>
              </a:ext>
            </a:extLst>
          </p:cNvPr>
          <p:cNvSpPr txBox="1"/>
          <p:nvPr/>
        </p:nvSpPr>
        <p:spPr>
          <a:xfrm>
            <a:off x="7236324" y="348852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小组分工情况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EB77AF7-7E10-D1ED-EEE3-5E776793EC00}"/>
              </a:ext>
            </a:extLst>
          </p:cNvPr>
          <p:cNvSpPr txBox="1"/>
          <p:nvPr/>
        </p:nvSpPr>
        <p:spPr>
          <a:xfrm>
            <a:off x="5162742" y="3281941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129661"/>
                </a:solidFill>
                <a:cs typeface="+mn-ea"/>
                <a:sym typeface="+mn-lt"/>
              </a:rPr>
              <a:t>04</a:t>
            </a:r>
            <a:endParaRPr lang="zh-CN" altLang="en-US" sz="4000" b="1" dirty="0">
              <a:solidFill>
                <a:srgbClr val="129661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67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20109C16-CB93-0792-DAC5-52E18418F566}"/>
              </a:ext>
            </a:extLst>
          </p:cNvPr>
          <p:cNvGrpSpPr/>
          <p:nvPr/>
        </p:nvGrpSpPr>
        <p:grpSpPr>
          <a:xfrm>
            <a:off x="793" y="6574"/>
            <a:ext cx="12190413" cy="6846441"/>
            <a:chOff x="793" y="6574"/>
            <a:chExt cx="12190413" cy="6846441"/>
          </a:xfrm>
        </p:grpSpPr>
        <p:pic>
          <p:nvPicPr>
            <p:cNvPr id="30" name="Picture 23">
              <a:extLst>
                <a:ext uri="{FF2B5EF4-FFF2-40B4-BE49-F238E27FC236}">
                  <a16:creationId xmlns:a16="http://schemas.microsoft.com/office/drawing/2014/main" id="{CB659FB2-8A31-A266-08CB-9E07DCF554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93" y="6574"/>
              <a:ext cx="12190413" cy="4826169"/>
            </a:xfrm>
            <a:prstGeom prst="rect">
              <a:avLst/>
            </a:prstGeom>
          </p:spPr>
        </p:pic>
        <p:pic>
          <p:nvPicPr>
            <p:cNvPr id="34" name="Picture 31">
              <a:extLst>
                <a:ext uri="{FF2B5EF4-FFF2-40B4-BE49-F238E27FC236}">
                  <a16:creationId xmlns:a16="http://schemas.microsoft.com/office/drawing/2014/main" id="{179C9C13-A5E4-A071-7F76-D14E431E65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0985" y="2226417"/>
              <a:ext cx="12168635" cy="4626598"/>
            </a:xfrm>
            <a:prstGeom prst="rect">
              <a:avLst/>
            </a:prstGeom>
          </p:spPr>
        </p:pic>
      </p:grp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C1A7C77C-5665-01CF-D848-17EBE98F4425}"/>
              </a:ext>
            </a:extLst>
          </p:cNvPr>
          <p:cNvSpPr/>
          <p:nvPr/>
        </p:nvSpPr>
        <p:spPr>
          <a:xfrm>
            <a:off x="1" y="3443404"/>
            <a:ext cx="12190413" cy="3416184"/>
          </a:xfrm>
          <a:custGeom>
            <a:avLst/>
            <a:gdLst>
              <a:gd name="connsiteX0" fmla="*/ 0 w 12190413"/>
              <a:gd name="connsiteY0" fmla="*/ 0 h 3416184"/>
              <a:gd name="connsiteX1" fmla="*/ 299343 w 12190413"/>
              <a:gd name="connsiteY1" fmla="*/ 367241 h 3416184"/>
              <a:gd name="connsiteX2" fmla="*/ 1536700 w 12190413"/>
              <a:gd name="connsiteY2" fmla="*/ 1407996 h 3416184"/>
              <a:gd name="connsiteX3" fmla="*/ 3771900 w 12190413"/>
              <a:gd name="connsiteY3" fmla="*/ 1636596 h 3416184"/>
              <a:gd name="connsiteX4" fmla="*/ 2324100 w 12190413"/>
              <a:gd name="connsiteY4" fmla="*/ 2271596 h 3416184"/>
              <a:gd name="connsiteX5" fmla="*/ 4876800 w 12190413"/>
              <a:gd name="connsiteY5" fmla="*/ 1712796 h 3416184"/>
              <a:gd name="connsiteX6" fmla="*/ 9499600 w 12190413"/>
              <a:gd name="connsiteY6" fmla="*/ 1484196 h 3416184"/>
              <a:gd name="connsiteX7" fmla="*/ 12141299 w 12190413"/>
              <a:gd name="connsiteY7" fmla="*/ 320509 h 3416184"/>
              <a:gd name="connsiteX8" fmla="*/ 12190413 w 12190413"/>
              <a:gd name="connsiteY8" fmla="*/ 289716 h 3416184"/>
              <a:gd name="connsiteX9" fmla="*/ 12190413 w 12190413"/>
              <a:gd name="connsiteY9" fmla="*/ 3416184 h 3416184"/>
              <a:gd name="connsiteX10" fmla="*/ 0 w 12190413"/>
              <a:gd name="connsiteY10" fmla="*/ 3416184 h 341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0413" h="3416184">
                <a:moveTo>
                  <a:pt x="0" y="0"/>
                </a:moveTo>
                <a:lnTo>
                  <a:pt x="299343" y="367241"/>
                </a:lnTo>
                <a:cubicBezTo>
                  <a:pt x="667147" y="802563"/>
                  <a:pt x="1057275" y="1193684"/>
                  <a:pt x="1536700" y="1407996"/>
                </a:cubicBezTo>
                <a:cubicBezTo>
                  <a:pt x="2175933" y="1693746"/>
                  <a:pt x="2973916" y="1665171"/>
                  <a:pt x="3771900" y="1636596"/>
                </a:cubicBezTo>
                <a:lnTo>
                  <a:pt x="2324100" y="2271596"/>
                </a:lnTo>
                <a:cubicBezTo>
                  <a:pt x="3175000" y="2085329"/>
                  <a:pt x="3680883" y="1844029"/>
                  <a:pt x="4876800" y="1712796"/>
                </a:cubicBezTo>
                <a:cubicBezTo>
                  <a:pt x="6072717" y="1581563"/>
                  <a:pt x="8157633" y="1799579"/>
                  <a:pt x="9499600" y="1484196"/>
                </a:cubicBezTo>
                <a:cubicBezTo>
                  <a:pt x="10506075" y="1247659"/>
                  <a:pt x="11344672" y="809310"/>
                  <a:pt x="12141299" y="320509"/>
                </a:cubicBezTo>
                <a:lnTo>
                  <a:pt x="12190413" y="289716"/>
                </a:lnTo>
                <a:lnTo>
                  <a:pt x="12190413" y="3416184"/>
                </a:lnTo>
                <a:lnTo>
                  <a:pt x="0" y="3416184"/>
                </a:lnTo>
                <a:close/>
              </a:path>
            </a:pathLst>
          </a:custGeom>
          <a:solidFill>
            <a:srgbClr val="134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TextBox 42">
            <a:extLst>
              <a:ext uri="{FF2B5EF4-FFF2-40B4-BE49-F238E27FC236}">
                <a16:creationId xmlns:a16="http://schemas.microsoft.com/office/drawing/2014/main" id="{60E6011D-00D7-FAC1-6B97-5C5ADAF6AD44}"/>
              </a:ext>
            </a:extLst>
          </p:cNvPr>
          <p:cNvSpPr txBox="1"/>
          <p:nvPr/>
        </p:nvSpPr>
        <p:spPr>
          <a:xfrm>
            <a:off x="867049" y="5563647"/>
            <a:ext cx="2828250" cy="86177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cs typeface="+mn-ea"/>
                <a:sym typeface="+mn-lt"/>
              </a:rPr>
              <a:t>第一章</a:t>
            </a:r>
            <a:endParaRPr lang="zh-CN" altLang="zh-CN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284A10-F452-3FC8-47AB-EE7E1489344A}"/>
              </a:ext>
            </a:extLst>
          </p:cNvPr>
          <p:cNvSpPr txBox="1"/>
          <p:nvPr/>
        </p:nvSpPr>
        <p:spPr>
          <a:xfrm>
            <a:off x="3358902" y="5837450"/>
            <a:ext cx="18376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PART  01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3BABFD-CCA3-60CE-171B-B9029F7CF75A}"/>
              </a:ext>
            </a:extLst>
          </p:cNvPr>
          <p:cNvSpPr txBox="1"/>
          <p:nvPr/>
        </p:nvSpPr>
        <p:spPr>
          <a:xfrm>
            <a:off x="1447935" y="562986"/>
            <a:ext cx="3868367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900" b="1" dirty="0">
                <a:solidFill>
                  <a:srgbClr val="129661"/>
                </a:solidFill>
                <a:cs typeface="+mn-ea"/>
                <a:sym typeface="+mn-lt"/>
              </a:rPr>
              <a:t>01</a:t>
            </a:r>
            <a:endParaRPr lang="zh-CN" altLang="en-US" sz="23900" b="1" dirty="0">
              <a:solidFill>
                <a:srgbClr val="129661"/>
              </a:solidFill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91CD284-EB7B-35E8-B97B-384582AABF41}"/>
              </a:ext>
            </a:extLst>
          </p:cNvPr>
          <p:cNvGrpSpPr/>
          <p:nvPr/>
        </p:nvGrpSpPr>
        <p:grpSpPr>
          <a:xfrm>
            <a:off x="5663158" y="1738263"/>
            <a:ext cx="4930944" cy="959776"/>
            <a:chOff x="4078982" y="1423746"/>
            <a:chExt cx="3854033" cy="750163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CB49EE0-D643-1F12-E314-D92C1D163A9B}"/>
                </a:ext>
              </a:extLst>
            </p:cNvPr>
            <p:cNvSpPr/>
            <p:nvPr/>
          </p:nvSpPr>
          <p:spPr>
            <a:xfrm>
              <a:off x="4078982" y="1423746"/>
              <a:ext cx="3854033" cy="750163"/>
            </a:xfrm>
            <a:custGeom>
              <a:avLst/>
              <a:gdLst>
                <a:gd name="connsiteX0" fmla="*/ 0 w 3854033"/>
                <a:gd name="connsiteY0" fmla="*/ 0 h 750163"/>
                <a:gd name="connsiteX1" fmla="*/ 12767 w 3854033"/>
                <a:gd name="connsiteY1" fmla="*/ 17018 h 750163"/>
                <a:gd name="connsiteX2" fmla="*/ 239005 w 3854033"/>
                <a:gd name="connsiteY2" fmla="*/ 79071 h 750163"/>
                <a:gd name="connsiteX3" fmla="*/ 3610085 w 3854033"/>
                <a:gd name="connsiteY3" fmla="*/ 79071 h 750163"/>
                <a:gd name="connsiteX4" fmla="*/ 3850630 w 3854033"/>
                <a:gd name="connsiteY4" fmla="*/ 160195 h 750163"/>
                <a:gd name="connsiteX5" fmla="*/ 3854033 w 3854033"/>
                <a:gd name="connsiteY5" fmla="*/ 174165 h 750163"/>
                <a:gd name="connsiteX6" fmla="*/ 3854033 w 3854033"/>
                <a:gd name="connsiteY6" fmla="*/ 750163 h 750163"/>
                <a:gd name="connsiteX7" fmla="*/ 3850630 w 3854033"/>
                <a:gd name="connsiteY7" fmla="*/ 736193 h 750163"/>
                <a:gd name="connsiteX8" fmla="*/ 3610085 w 3854033"/>
                <a:gd name="connsiteY8" fmla="*/ 655069 h 750163"/>
                <a:gd name="connsiteX9" fmla="*/ 239005 w 3854033"/>
                <a:gd name="connsiteY9" fmla="*/ 655069 h 750163"/>
                <a:gd name="connsiteX10" fmla="*/ 12767 w 3854033"/>
                <a:gd name="connsiteY10" fmla="*/ 593016 h 750163"/>
                <a:gd name="connsiteX11" fmla="*/ 0 w 3854033"/>
                <a:gd name="connsiteY11" fmla="*/ 575998 h 750163"/>
                <a:gd name="connsiteX12" fmla="*/ 0 w 3854033"/>
                <a:gd name="connsiteY12" fmla="*/ 0 h 750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54033" h="750163">
                  <a:moveTo>
                    <a:pt x="0" y="0"/>
                  </a:moveTo>
                  <a:lnTo>
                    <a:pt x="12767" y="17018"/>
                  </a:lnTo>
                  <a:cubicBezTo>
                    <a:pt x="50041" y="53484"/>
                    <a:pt x="137302" y="79071"/>
                    <a:pt x="239005" y="79071"/>
                  </a:cubicBezTo>
                  <a:lnTo>
                    <a:pt x="3610085" y="79071"/>
                  </a:lnTo>
                  <a:cubicBezTo>
                    <a:pt x="3728738" y="79071"/>
                    <a:pt x="3827734" y="113898"/>
                    <a:pt x="3850630" y="160195"/>
                  </a:cubicBezTo>
                  <a:lnTo>
                    <a:pt x="3854033" y="174165"/>
                  </a:lnTo>
                  <a:lnTo>
                    <a:pt x="3854033" y="750163"/>
                  </a:lnTo>
                  <a:lnTo>
                    <a:pt x="3850630" y="736193"/>
                  </a:lnTo>
                  <a:cubicBezTo>
                    <a:pt x="3827734" y="689896"/>
                    <a:pt x="3728738" y="655069"/>
                    <a:pt x="3610085" y="655069"/>
                  </a:cubicBezTo>
                  <a:lnTo>
                    <a:pt x="239005" y="655069"/>
                  </a:lnTo>
                  <a:cubicBezTo>
                    <a:pt x="137302" y="655069"/>
                    <a:pt x="50041" y="629482"/>
                    <a:pt x="12767" y="593016"/>
                  </a:cubicBezTo>
                  <a:lnTo>
                    <a:pt x="0" y="575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96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AAC6E0B-BF4D-4616-0C53-FD610B4C34A1}"/>
                </a:ext>
              </a:extLst>
            </p:cNvPr>
            <p:cNvSpPr txBox="1"/>
            <p:nvPr/>
          </p:nvSpPr>
          <p:spPr>
            <a:xfrm>
              <a:off x="5161601" y="1573525"/>
              <a:ext cx="1828246" cy="408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cs typeface="+mn-ea"/>
                  <a:sym typeface="+mn-lt"/>
                </a:rPr>
                <a:t>软件功能介绍</a:t>
              </a: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0E055B67-3120-1F7F-C98B-B1E2BB8355DB}"/>
              </a:ext>
            </a:extLst>
          </p:cNvPr>
          <p:cNvSpPr txBox="1"/>
          <p:nvPr/>
        </p:nvSpPr>
        <p:spPr>
          <a:xfrm>
            <a:off x="5519142" y="2679868"/>
            <a:ext cx="5074960" cy="38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本部分将对软件所具有的功能进行简单的介绍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7327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形用户界面, 应用程序&#10;&#10;描述已自动生成">
            <a:extLst>
              <a:ext uri="{FF2B5EF4-FFF2-40B4-BE49-F238E27FC236}">
                <a16:creationId xmlns:a16="http://schemas.microsoft.com/office/drawing/2014/main" id="{ADE54CD8-A20E-10BA-2417-891F192A96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910" y="487042"/>
            <a:ext cx="2865368" cy="6012701"/>
          </a:xfrm>
          <a:prstGeom prst="rect">
            <a:avLst/>
          </a:prstGeom>
        </p:spPr>
      </p:pic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8AC75F1-3189-9C1F-15D7-72E36DF170E9}"/>
              </a:ext>
            </a:extLst>
          </p:cNvPr>
          <p:cNvSpPr/>
          <p:nvPr/>
        </p:nvSpPr>
        <p:spPr>
          <a:xfrm rot="10800000">
            <a:off x="0" y="143411"/>
            <a:ext cx="1164660" cy="838110"/>
          </a:xfrm>
          <a:custGeom>
            <a:avLst/>
            <a:gdLst>
              <a:gd name="connsiteX0" fmla="*/ 1164660 w 1164660"/>
              <a:gd name="connsiteY0" fmla="*/ 838110 h 838110"/>
              <a:gd name="connsiteX1" fmla="*/ 305789 w 1164660"/>
              <a:gd name="connsiteY1" fmla="*/ 838110 h 838110"/>
              <a:gd name="connsiteX2" fmla="*/ 16334 w 1164660"/>
              <a:gd name="connsiteY2" fmla="*/ 758718 h 838110"/>
              <a:gd name="connsiteX3" fmla="*/ 0 w 1164660"/>
              <a:gd name="connsiteY3" fmla="*/ 736945 h 838110"/>
              <a:gd name="connsiteX4" fmla="*/ 0 w 1164660"/>
              <a:gd name="connsiteY4" fmla="*/ 0 h 838110"/>
              <a:gd name="connsiteX5" fmla="*/ 16334 w 1164660"/>
              <a:gd name="connsiteY5" fmla="*/ 21773 h 838110"/>
              <a:gd name="connsiteX6" fmla="*/ 305789 w 1164660"/>
              <a:gd name="connsiteY6" fmla="*/ 101165 h 838110"/>
              <a:gd name="connsiteX7" fmla="*/ 1164660 w 1164660"/>
              <a:gd name="connsiteY7" fmla="*/ 101165 h 838110"/>
              <a:gd name="connsiteX8" fmla="*/ 1164660 w 1164660"/>
              <a:gd name="connsiteY8" fmla="*/ 838110 h 83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4660" h="838110">
                <a:moveTo>
                  <a:pt x="1164660" y="838110"/>
                </a:moveTo>
                <a:lnTo>
                  <a:pt x="305789" y="838110"/>
                </a:lnTo>
                <a:cubicBezTo>
                  <a:pt x="175668" y="838110"/>
                  <a:pt x="64024" y="805374"/>
                  <a:pt x="16334" y="758718"/>
                </a:cubicBezTo>
                <a:lnTo>
                  <a:pt x="0" y="736945"/>
                </a:lnTo>
                <a:lnTo>
                  <a:pt x="0" y="0"/>
                </a:lnTo>
                <a:lnTo>
                  <a:pt x="16334" y="21773"/>
                </a:lnTo>
                <a:cubicBezTo>
                  <a:pt x="64024" y="68429"/>
                  <a:pt x="175667" y="101165"/>
                  <a:pt x="305789" y="101165"/>
                </a:cubicBezTo>
                <a:lnTo>
                  <a:pt x="1164660" y="101165"/>
                </a:lnTo>
                <a:lnTo>
                  <a:pt x="1164660" y="83811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AC6E0B-BF4D-4616-0C53-FD610B4C34A1}"/>
              </a:ext>
            </a:extLst>
          </p:cNvPr>
          <p:cNvSpPr txBox="1"/>
          <p:nvPr/>
        </p:nvSpPr>
        <p:spPr>
          <a:xfrm>
            <a:off x="1327820" y="242278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首页推送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5BD9BB-75CD-5D1A-4D8D-86B1F0DBBE55}"/>
              </a:ext>
            </a:extLst>
          </p:cNvPr>
          <p:cNvSpPr txBox="1"/>
          <p:nvPr/>
        </p:nvSpPr>
        <p:spPr>
          <a:xfrm>
            <a:off x="144717" y="143559"/>
            <a:ext cx="9284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1-1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95D333F5-938E-68E0-B3AF-BD70E4089B50}"/>
              </a:ext>
            </a:extLst>
          </p:cNvPr>
          <p:cNvGrpSpPr/>
          <p:nvPr/>
        </p:nvGrpSpPr>
        <p:grpSpPr>
          <a:xfrm>
            <a:off x="2327792" y="1125538"/>
            <a:ext cx="2157225" cy="763945"/>
            <a:chOff x="3666731" y="1984470"/>
            <a:chExt cx="2636520" cy="1447800"/>
          </a:xfrm>
        </p:grpSpPr>
        <p:sp>
          <p:nvSpPr>
            <p:cNvPr id="3" name="任意多边形 3">
              <a:extLst>
                <a:ext uri="{FF2B5EF4-FFF2-40B4-BE49-F238E27FC236}">
                  <a16:creationId xmlns:a16="http://schemas.microsoft.com/office/drawing/2014/main" id="{43950868-8C7F-E8B4-C562-5F8EEA36EC3D}"/>
                </a:ext>
              </a:extLst>
            </p:cNvPr>
            <p:cNvSpPr/>
            <p:nvPr/>
          </p:nvSpPr>
          <p:spPr>
            <a:xfrm>
              <a:off x="3666731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5">
              <a:extLst>
                <a:ext uri="{FF2B5EF4-FFF2-40B4-BE49-F238E27FC236}">
                  <a16:creationId xmlns:a16="http://schemas.microsoft.com/office/drawing/2014/main" id="{1EC7ACA9-8FE4-BB53-44D6-A2BFA60F8DB2}"/>
                </a:ext>
              </a:extLst>
            </p:cNvPr>
            <p:cNvSpPr txBox="1"/>
            <p:nvPr/>
          </p:nvSpPr>
          <p:spPr>
            <a:xfrm>
              <a:off x="3971726" y="2356298"/>
              <a:ext cx="2230360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饮食记录</a:t>
              </a: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1F4AA1AC-3955-0D1D-8F6E-A0C8206BF51E}"/>
              </a:ext>
            </a:extLst>
          </p:cNvPr>
          <p:cNvGrpSpPr/>
          <p:nvPr/>
        </p:nvGrpSpPr>
        <p:grpSpPr>
          <a:xfrm>
            <a:off x="190550" y="1125538"/>
            <a:ext cx="2157225" cy="763945"/>
            <a:chOff x="1436370" y="1984470"/>
            <a:chExt cx="2636520" cy="1447800"/>
          </a:xfrm>
        </p:grpSpPr>
        <p:sp>
          <p:nvSpPr>
            <p:cNvPr id="6" name="任意多边形 6">
              <a:extLst>
                <a:ext uri="{FF2B5EF4-FFF2-40B4-BE49-F238E27FC236}">
                  <a16:creationId xmlns:a16="http://schemas.microsoft.com/office/drawing/2014/main" id="{3C8F188F-2DC3-8155-7F66-3D598EF2038B}"/>
                </a:ext>
              </a:extLst>
            </p:cNvPr>
            <p:cNvSpPr/>
            <p:nvPr/>
          </p:nvSpPr>
          <p:spPr>
            <a:xfrm>
              <a:off x="1436370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43">
              <a:extLst>
                <a:ext uri="{FF2B5EF4-FFF2-40B4-BE49-F238E27FC236}">
                  <a16:creationId xmlns:a16="http://schemas.microsoft.com/office/drawing/2014/main" id="{BFF37760-E4B8-1105-966E-F5D490CCE8DE}"/>
                </a:ext>
              </a:extLst>
            </p:cNvPr>
            <p:cNvSpPr txBox="1"/>
            <p:nvPr/>
          </p:nvSpPr>
          <p:spPr>
            <a:xfrm>
              <a:off x="1709209" y="2165490"/>
              <a:ext cx="2293960" cy="10857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bg1"/>
                  </a:solidFill>
                  <a:cs typeface="+mn-ea"/>
                  <a:sym typeface="+mn-lt"/>
                </a:rPr>
                <a:t>首页推送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01E3BEF4-EF61-D94C-C4BD-EB95DE1B5244}"/>
              </a:ext>
            </a:extLst>
          </p:cNvPr>
          <p:cNvGrpSpPr/>
          <p:nvPr/>
        </p:nvGrpSpPr>
        <p:grpSpPr>
          <a:xfrm>
            <a:off x="6602277" y="1125538"/>
            <a:ext cx="2157225" cy="763945"/>
            <a:chOff x="8127453" y="1984470"/>
            <a:chExt cx="2636520" cy="1447800"/>
          </a:xfrm>
        </p:grpSpPr>
        <p:sp>
          <p:nvSpPr>
            <p:cNvPr id="10" name="任意多边形 10">
              <a:extLst>
                <a:ext uri="{FF2B5EF4-FFF2-40B4-BE49-F238E27FC236}">
                  <a16:creationId xmlns:a16="http://schemas.microsoft.com/office/drawing/2014/main" id="{F395CF7E-E46C-74B8-8496-EC0D2C2F5281}"/>
                </a:ext>
              </a:extLst>
            </p:cNvPr>
            <p:cNvSpPr/>
            <p:nvPr/>
          </p:nvSpPr>
          <p:spPr>
            <a:xfrm>
              <a:off x="8127453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46">
              <a:extLst>
                <a:ext uri="{FF2B5EF4-FFF2-40B4-BE49-F238E27FC236}">
                  <a16:creationId xmlns:a16="http://schemas.microsoft.com/office/drawing/2014/main" id="{0F5CAFD0-180F-0D20-C00A-EDFE0C074996}"/>
                </a:ext>
              </a:extLst>
            </p:cNvPr>
            <p:cNvSpPr txBox="1"/>
            <p:nvPr/>
          </p:nvSpPr>
          <p:spPr>
            <a:xfrm>
              <a:off x="8439016" y="2356296"/>
              <a:ext cx="2230360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个性化设置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C42BA3E-F61A-1E82-E290-2F5EB69F74A1}"/>
              </a:ext>
            </a:extLst>
          </p:cNvPr>
          <p:cNvGrpSpPr/>
          <p:nvPr/>
        </p:nvGrpSpPr>
        <p:grpSpPr>
          <a:xfrm>
            <a:off x="4465034" y="1125538"/>
            <a:ext cx="2157225" cy="763945"/>
            <a:chOff x="5897092" y="1984470"/>
            <a:chExt cx="2636520" cy="1447800"/>
          </a:xfrm>
        </p:grpSpPr>
        <p:sp>
          <p:nvSpPr>
            <p:cNvPr id="13" name="任意多边形 13">
              <a:extLst>
                <a:ext uri="{FF2B5EF4-FFF2-40B4-BE49-F238E27FC236}">
                  <a16:creationId xmlns:a16="http://schemas.microsoft.com/office/drawing/2014/main" id="{037AB21B-F00E-2DB7-C79E-7D3BE7D4DB37}"/>
                </a:ext>
              </a:extLst>
            </p:cNvPr>
            <p:cNvSpPr/>
            <p:nvPr/>
          </p:nvSpPr>
          <p:spPr>
            <a:xfrm>
              <a:off x="5897092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49">
              <a:extLst>
                <a:ext uri="{FF2B5EF4-FFF2-40B4-BE49-F238E27FC236}">
                  <a16:creationId xmlns:a16="http://schemas.microsoft.com/office/drawing/2014/main" id="{9C67F813-6276-E788-3549-2DEE865B82AB}"/>
                </a:ext>
              </a:extLst>
            </p:cNvPr>
            <p:cNvSpPr txBox="1"/>
            <p:nvPr/>
          </p:nvSpPr>
          <p:spPr>
            <a:xfrm>
              <a:off x="6227711" y="2356300"/>
              <a:ext cx="2205655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运动计划</a:t>
              </a: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3E86387D-857E-E7D2-B301-584847D2A97A}"/>
              </a:ext>
            </a:extLst>
          </p:cNvPr>
          <p:cNvSpPr/>
          <p:nvPr/>
        </p:nvSpPr>
        <p:spPr>
          <a:xfrm>
            <a:off x="1681594" y="2068768"/>
            <a:ext cx="5852377" cy="646321"/>
          </a:xfrm>
          <a:prstGeom prst="rect">
            <a:avLst/>
          </a:prstGeom>
        </p:spPr>
        <p:txBody>
          <a:bodyPr wrap="square" lIns="91428" tIns="45715" rIns="91428" bIns="45715">
            <a:spAutoFit/>
          </a:bodyPr>
          <a:lstStyle/>
          <a:p>
            <a:r>
              <a:rPr lang="zh-CN" altLang="en-US" sz="3600" b="1" dirty="0">
                <a:cs typeface="+mn-ea"/>
                <a:sym typeface="+mn-lt"/>
              </a:rPr>
              <a:t>提供首页文章推送功能</a:t>
            </a:r>
            <a:endParaRPr lang="en-US" altLang="zh-CN" sz="3600" b="1" dirty="0">
              <a:cs typeface="+mn-ea"/>
              <a:sym typeface="+mn-lt"/>
            </a:endParaRPr>
          </a:p>
        </p:txBody>
      </p:sp>
      <p:sp>
        <p:nvSpPr>
          <p:cNvPr id="20" name="TextBox 32">
            <a:extLst>
              <a:ext uri="{FF2B5EF4-FFF2-40B4-BE49-F238E27FC236}">
                <a16:creationId xmlns:a16="http://schemas.microsoft.com/office/drawing/2014/main" id="{B2F3167C-2EF5-03C6-8302-E6FA21283E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1595" y="2848274"/>
            <a:ext cx="5133692" cy="1483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822" tIns="41410" rIns="82822" bIns="4141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用户在“首页”界面，可以查看到自身数据概览，以及我们定期更新的首页文章推送。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5740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图形用户界面, 文本, 应用程序, 聊天或短信&#10;&#10;描述已自动生成">
            <a:extLst>
              <a:ext uri="{FF2B5EF4-FFF2-40B4-BE49-F238E27FC236}">
                <a16:creationId xmlns:a16="http://schemas.microsoft.com/office/drawing/2014/main" id="{5AA7BDD5-83B3-1065-5247-5A6EA38F38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5411" y="493513"/>
            <a:ext cx="2895851" cy="6050804"/>
          </a:xfrm>
          <a:prstGeom prst="rect">
            <a:avLst/>
          </a:prstGeom>
        </p:spPr>
      </p:pic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8AC75F1-3189-9C1F-15D7-72E36DF170E9}"/>
              </a:ext>
            </a:extLst>
          </p:cNvPr>
          <p:cNvSpPr/>
          <p:nvPr/>
        </p:nvSpPr>
        <p:spPr>
          <a:xfrm rot="10800000">
            <a:off x="0" y="143411"/>
            <a:ext cx="1164660" cy="838110"/>
          </a:xfrm>
          <a:custGeom>
            <a:avLst/>
            <a:gdLst>
              <a:gd name="connsiteX0" fmla="*/ 1164660 w 1164660"/>
              <a:gd name="connsiteY0" fmla="*/ 838110 h 838110"/>
              <a:gd name="connsiteX1" fmla="*/ 305789 w 1164660"/>
              <a:gd name="connsiteY1" fmla="*/ 838110 h 838110"/>
              <a:gd name="connsiteX2" fmla="*/ 16334 w 1164660"/>
              <a:gd name="connsiteY2" fmla="*/ 758718 h 838110"/>
              <a:gd name="connsiteX3" fmla="*/ 0 w 1164660"/>
              <a:gd name="connsiteY3" fmla="*/ 736945 h 838110"/>
              <a:gd name="connsiteX4" fmla="*/ 0 w 1164660"/>
              <a:gd name="connsiteY4" fmla="*/ 0 h 838110"/>
              <a:gd name="connsiteX5" fmla="*/ 16334 w 1164660"/>
              <a:gd name="connsiteY5" fmla="*/ 21773 h 838110"/>
              <a:gd name="connsiteX6" fmla="*/ 305789 w 1164660"/>
              <a:gd name="connsiteY6" fmla="*/ 101165 h 838110"/>
              <a:gd name="connsiteX7" fmla="*/ 1164660 w 1164660"/>
              <a:gd name="connsiteY7" fmla="*/ 101165 h 838110"/>
              <a:gd name="connsiteX8" fmla="*/ 1164660 w 1164660"/>
              <a:gd name="connsiteY8" fmla="*/ 838110 h 83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4660" h="838110">
                <a:moveTo>
                  <a:pt x="1164660" y="838110"/>
                </a:moveTo>
                <a:lnTo>
                  <a:pt x="305789" y="838110"/>
                </a:lnTo>
                <a:cubicBezTo>
                  <a:pt x="175668" y="838110"/>
                  <a:pt x="64024" y="805374"/>
                  <a:pt x="16334" y="758718"/>
                </a:cubicBezTo>
                <a:lnTo>
                  <a:pt x="0" y="736945"/>
                </a:lnTo>
                <a:lnTo>
                  <a:pt x="0" y="0"/>
                </a:lnTo>
                <a:lnTo>
                  <a:pt x="16334" y="21773"/>
                </a:lnTo>
                <a:cubicBezTo>
                  <a:pt x="64024" y="68429"/>
                  <a:pt x="175667" y="101165"/>
                  <a:pt x="305789" y="101165"/>
                </a:cubicBezTo>
                <a:lnTo>
                  <a:pt x="1164660" y="101165"/>
                </a:lnTo>
                <a:lnTo>
                  <a:pt x="1164660" y="83811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AC6E0B-BF4D-4616-0C53-FD610B4C34A1}"/>
              </a:ext>
            </a:extLst>
          </p:cNvPr>
          <p:cNvSpPr txBox="1"/>
          <p:nvPr/>
        </p:nvSpPr>
        <p:spPr>
          <a:xfrm>
            <a:off x="1327820" y="242278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饮食记录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5BD9BB-75CD-5D1A-4D8D-86B1F0DBBE55}"/>
              </a:ext>
            </a:extLst>
          </p:cNvPr>
          <p:cNvSpPr txBox="1"/>
          <p:nvPr/>
        </p:nvSpPr>
        <p:spPr>
          <a:xfrm>
            <a:off x="144717" y="143559"/>
            <a:ext cx="9284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1-2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E86387D-857E-E7D2-B301-584847D2A97A}"/>
              </a:ext>
            </a:extLst>
          </p:cNvPr>
          <p:cNvSpPr/>
          <p:nvPr/>
        </p:nvSpPr>
        <p:spPr>
          <a:xfrm>
            <a:off x="1681594" y="2068768"/>
            <a:ext cx="5852377" cy="646321"/>
          </a:xfrm>
          <a:prstGeom prst="rect">
            <a:avLst/>
          </a:prstGeom>
        </p:spPr>
        <p:txBody>
          <a:bodyPr wrap="square" lIns="91428" tIns="45715" rIns="91428" bIns="45715">
            <a:spAutoFit/>
          </a:bodyPr>
          <a:lstStyle/>
          <a:p>
            <a:r>
              <a:rPr lang="zh-CN" altLang="en-US" sz="3600" b="1" dirty="0">
                <a:cs typeface="+mn-ea"/>
                <a:sym typeface="+mn-lt"/>
              </a:rPr>
              <a:t>提供自行记录饮食情况功能</a:t>
            </a:r>
            <a:endParaRPr lang="en-US" altLang="zh-CN" sz="3600" b="1" dirty="0">
              <a:cs typeface="+mn-ea"/>
              <a:sym typeface="+mn-lt"/>
            </a:endParaRPr>
          </a:p>
        </p:txBody>
      </p:sp>
      <p:sp>
        <p:nvSpPr>
          <p:cNvPr id="20" name="TextBox 32">
            <a:extLst>
              <a:ext uri="{FF2B5EF4-FFF2-40B4-BE49-F238E27FC236}">
                <a16:creationId xmlns:a16="http://schemas.microsoft.com/office/drawing/2014/main" id="{B2F3167C-2EF5-03C6-8302-E6FA21283E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1595" y="2848275"/>
            <a:ext cx="5565740" cy="2443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822" tIns="41410" rIns="82822" bIns="4141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用户在“饮食”界面，可以对自身每日三餐进行记录，应用会自动计算出对应的营养数据。同时，我们给用户提供了多种多样定期更新的食品推荐与介绍，以便用户决定自己的一日三餐。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FAABDA97-586F-0394-ED79-E3B70DE14C7B}"/>
              </a:ext>
            </a:extLst>
          </p:cNvPr>
          <p:cNvGrpSpPr/>
          <p:nvPr/>
        </p:nvGrpSpPr>
        <p:grpSpPr>
          <a:xfrm>
            <a:off x="2327792" y="1125538"/>
            <a:ext cx="2157225" cy="763945"/>
            <a:chOff x="3666731" y="1984470"/>
            <a:chExt cx="2636520" cy="1447800"/>
          </a:xfrm>
        </p:grpSpPr>
        <p:sp>
          <p:nvSpPr>
            <p:cNvPr id="22" name="任意多边形 3">
              <a:extLst>
                <a:ext uri="{FF2B5EF4-FFF2-40B4-BE49-F238E27FC236}">
                  <a16:creationId xmlns:a16="http://schemas.microsoft.com/office/drawing/2014/main" id="{05C1FFDB-4103-4427-BEF8-68AD07AE6288}"/>
                </a:ext>
              </a:extLst>
            </p:cNvPr>
            <p:cNvSpPr/>
            <p:nvPr/>
          </p:nvSpPr>
          <p:spPr>
            <a:xfrm>
              <a:off x="3666731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35">
              <a:extLst>
                <a:ext uri="{FF2B5EF4-FFF2-40B4-BE49-F238E27FC236}">
                  <a16:creationId xmlns:a16="http://schemas.microsoft.com/office/drawing/2014/main" id="{CB63FA04-EC4E-23F2-4EB4-88435A8CE73B}"/>
                </a:ext>
              </a:extLst>
            </p:cNvPr>
            <p:cNvSpPr txBox="1"/>
            <p:nvPr/>
          </p:nvSpPr>
          <p:spPr>
            <a:xfrm>
              <a:off x="3971726" y="2165490"/>
              <a:ext cx="2230360" cy="10857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bg1"/>
                  </a:solidFill>
                  <a:cs typeface="+mn-ea"/>
                  <a:sym typeface="+mn-lt"/>
                </a:rPr>
                <a:t>饮食记录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CE0CE463-A3FA-50F8-7169-A45E473B40AC}"/>
              </a:ext>
            </a:extLst>
          </p:cNvPr>
          <p:cNvGrpSpPr/>
          <p:nvPr/>
        </p:nvGrpSpPr>
        <p:grpSpPr>
          <a:xfrm>
            <a:off x="190550" y="1125538"/>
            <a:ext cx="2157225" cy="763945"/>
            <a:chOff x="1436370" y="1984470"/>
            <a:chExt cx="2636520" cy="1447800"/>
          </a:xfrm>
        </p:grpSpPr>
        <p:sp>
          <p:nvSpPr>
            <p:cNvPr id="26" name="任意多边形 6">
              <a:extLst>
                <a:ext uri="{FF2B5EF4-FFF2-40B4-BE49-F238E27FC236}">
                  <a16:creationId xmlns:a16="http://schemas.microsoft.com/office/drawing/2014/main" id="{8BDD19C0-5981-0C6D-1BDA-5F6092944853}"/>
                </a:ext>
              </a:extLst>
            </p:cNvPr>
            <p:cNvSpPr/>
            <p:nvPr/>
          </p:nvSpPr>
          <p:spPr>
            <a:xfrm>
              <a:off x="1436370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43">
              <a:extLst>
                <a:ext uri="{FF2B5EF4-FFF2-40B4-BE49-F238E27FC236}">
                  <a16:creationId xmlns:a16="http://schemas.microsoft.com/office/drawing/2014/main" id="{711EBE67-57C9-AFC8-3503-1F6D20F58225}"/>
                </a:ext>
              </a:extLst>
            </p:cNvPr>
            <p:cNvSpPr txBox="1"/>
            <p:nvPr/>
          </p:nvSpPr>
          <p:spPr>
            <a:xfrm>
              <a:off x="1709209" y="2295576"/>
              <a:ext cx="2293960" cy="82559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首页推送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C307484-2EFA-E02B-882A-8EBCC9917F0B}"/>
              </a:ext>
            </a:extLst>
          </p:cNvPr>
          <p:cNvGrpSpPr/>
          <p:nvPr/>
        </p:nvGrpSpPr>
        <p:grpSpPr>
          <a:xfrm>
            <a:off x="6602277" y="1125538"/>
            <a:ext cx="2157225" cy="763945"/>
            <a:chOff x="8127453" y="1984470"/>
            <a:chExt cx="2636520" cy="1447800"/>
          </a:xfrm>
        </p:grpSpPr>
        <p:sp>
          <p:nvSpPr>
            <p:cNvPr id="29" name="任意多边形 10">
              <a:extLst>
                <a:ext uri="{FF2B5EF4-FFF2-40B4-BE49-F238E27FC236}">
                  <a16:creationId xmlns:a16="http://schemas.microsoft.com/office/drawing/2014/main" id="{69FD3A70-D764-691C-7545-B0ED809C8C01}"/>
                </a:ext>
              </a:extLst>
            </p:cNvPr>
            <p:cNvSpPr/>
            <p:nvPr/>
          </p:nvSpPr>
          <p:spPr>
            <a:xfrm>
              <a:off x="8127453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文本框 46">
              <a:extLst>
                <a:ext uri="{FF2B5EF4-FFF2-40B4-BE49-F238E27FC236}">
                  <a16:creationId xmlns:a16="http://schemas.microsoft.com/office/drawing/2014/main" id="{DC53DC55-4BED-10F7-CF46-DC483AF1CC1B}"/>
                </a:ext>
              </a:extLst>
            </p:cNvPr>
            <p:cNvSpPr txBox="1"/>
            <p:nvPr/>
          </p:nvSpPr>
          <p:spPr>
            <a:xfrm>
              <a:off x="8439016" y="2356296"/>
              <a:ext cx="2230360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个性化设置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40EAF74D-62C1-F2E5-9AFB-D250D8B40135}"/>
              </a:ext>
            </a:extLst>
          </p:cNvPr>
          <p:cNvGrpSpPr/>
          <p:nvPr/>
        </p:nvGrpSpPr>
        <p:grpSpPr>
          <a:xfrm>
            <a:off x="4465034" y="1125538"/>
            <a:ext cx="2157225" cy="763945"/>
            <a:chOff x="5897092" y="1984470"/>
            <a:chExt cx="2636520" cy="1447800"/>
          </a:xfrm>
        </p:grpSpPr>
        <p:sp>
          <p:nvSpPr>
            <p:cNvPr id="32" name="任意多边形 13">
              <a:extLst>
                <a:ext uri="{FF2B5EF4-FFF2-40B4-BE49-F238E27FC236}">
                  <a16:creationId xmlns:a16="http://schemas.microsoft.com/office/drawing/2014/main" id="{9FFD88D3-BA65-5B76-137B-F803650E5E71}"/>
                </a:ext>
              </a:extLst>
            </p:cNvPr>
            <p:cNvSpPr/>
            <p:nvPr/>
          </p:nvSpPr>
          <p:spPr>
            <a:xfrm>
              <a:off x="5897092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文本框 49">
              <a:extLst>
                <a:ext uri="{FF2B5EF4-FFF2-40B4-BE49-F238E27FC236}">
                  <a16:creationId xmlns:a16="http://schemas.microsoft.com/office/drawing/2014/main" id="{8A26FC37-0057-A4E0-A179-E49FDE264BA8}"/>
                </a:ext>
              </a:extLst>
            </p:cNvPr>
            <p:cNvSpPr txBox="1"/>
            <p:nvPr/>
          </p:nvSpPr>
          <p:spPr>
            <a:xfrm>
              <a:off x="6227711" y="2356300"/>
              <a:ext cx="2205655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运动计划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801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, 聊天或短信&#10;&#10;描述已自动生成">
            <a:extLst>
              <a:ext uri="{FF2B5EF4-FFF2-40B4-BE49-F238E27FC236}">
                <a16:creationId xmlns:a16="http://schemas.microsoft.com/office/drawing/2014/main" id="{DF0F0339-C1F1-2D22-F0A5-1205F46FAE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7494" y="477466"/>
            <a:ext cx="2857748" cy="6027942"/>
          </a:xfrm>
          <a:prstGeom prst="rect">
            <a:avLst/>
          </a:prstGeom>
        </p:spPr>
      </p:pic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8AC75F1-3189-9C1F-15D7-72E36DF170E9}"/>
              </a:ext>
            </a:extLst>
          </p:cNvPr>
          <p:cNvSpPr/>
          <p:nvPr/>
        </p:nvSpPr>
        <p:spPr>
          <a:xfrm rot="10800000">
            <a:off x="0" y="143411"/>
            <a:ext cx="1164660" cy="838110"/>
          </a:xfrm>
          <a:custGeom>
            <a:avLst/>
            <a:gdLst>
              <a:gd name="connsiteX0" fmla="*/ 1164660 w 1164660"/>
              <a:gd name="connsiteY0" fmla="*/ 838110 h 838110"/>
              <a:gd name="connsiteX1" fmla="*/ 305789 w 1164660"/>
              <a:gd name="connsiteY1" fmla="*/ 838110 h 838110"/>
              <a:gd name="connsiteX2" fmla="*/ 16334 w 1164660"/>
              <a:gd name="connsiteY2" fmla="*/ 758718 h 838110"/>
              <a:gd name="connsiteX3" fmla="*/ 0 w 1164660"/>
              <a:gd name="connsiteY3" fmla="*/ 736945 h 838110"/>
              <a:gd name="connsiteX4" fmla="*/ 0 w 1164660"/>
              <a:gd name="connsiteY4" fmla="*/ 0 h 838110"/>
              <a:gd name="connsiteX5" fmla="*/ 16334 w 1164660"/>
              <a:gd name="connsiteY5" fmla="*/ 21773 h 838110"/>
              <a:gd name="connsiteX6" fmla="*/ 305789 w 1164660"/>
              <a:gd name="connsiteY6" fmla="*/ 101165 h 838110"/>
              <a:gd name="connsiteX7" fmla="*/ 1164660 w 1164660"/>
              <a:gd name="connsiteY7" fmla="*/ 101165 h 838110"/>
              <a:gd name="connsiteX8" fmla="*/ 1164660 w 1164660"/>
              <a:gd name="connsiteY8" fmla="*/ 838110 h 83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4660" h="838110">
                <a:moveTo>
                  <a:pt x="1164660" y="838110"/>
                </a:moveTo>
                <a:lnTo>
                  <a:pt x="305789" y="838110"/>
                </a:lnTo>
                <a:cubicBezTo>
                  <a:pt x="175668" y="838110"/>
                  <a:pt x="64024" y="805374"/>
                  <a:pt x="16334" y="758718"/>
                </a:cubicBezTo>
                <a:lnTo>
                  <a:pt x="0" y="736945"/>
                </a:lnTo>
                <a:lnTo>
                  <a:pt x="0" y="0"/>
                </a:lnTo>
                <a:lnTo>
                  <a:pt x="16334" y="21773"/>
                </a:lnTo>
                <a:cubicBezTo>
                  <a:pt x="64024" y="68429"/>
                  <a:pt x="175667" y="101165"/>
                  <a:pt x="305789" y="101165"/>
                </a:cubicBezTo>
                <a:lnTo>
                  <a:pt x="1164660" y="101165"/>
                </a:lnTo>
                <a:lnTo>
                  <a:pt x="1164660" y="83811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AC6E0B-BF4D-4616-0C53-FD610B4C34A1}"/>
              </a:ext>
            </a:extLst>
          </p:cNvPr>
          <p:cNvSpPr txBox="1"/>
          <p:nvPr/>
        </p:nvSpPr>
        <p:spPr>
          <a:xfrm>
            <a:off x="1327820" y="242278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饮食列表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5BD9BB-75CD-5D1A-4D8D-86B1F0DBBE55}"/>
              </a:ext>
            </a:extLst>
          </p:cNvPr>
          <p:cNvSpPr txBox="1"/>
          <p:nvPr/>
        </p:nvSpPr>
        <p:spPr>
          <a:xfrm>
            <a:off x="144717" y="143559"/>
            <a:ext cx="9284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1-2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E86387D-857E-E7D2-B301-584847D2A97A}"/>
              </a:ext>
            </a:extLst>
          </p:cNvPr>
          <p:cNvSpPr/>
          <p:nvPr/>
        </p:nvSpPr>
        <p:spPr>
          <a:xfrm>
            <a:off x="1681594" y="2068768"/>
            <a:ext cx="5852377" cy="646321"/>
          </a:xfrm>
          <a:prstGeom prst="rect">
            <a:avLst/>
          </a:prstGeom>
        </p:spPr>
        <p:txBody>
          <a:bodyPr wrap="square" lIns="91428" tIns="45715" rIns="91428" bIns="45715">
            <a:spAutoFit/>
          </a:bodyPr>
          <a:lstStyle/>
          <a:p>
            <a:r>
              <a:rPr lang="zh-CN" altLang="en-US" sz="3600" b="1" dirty="0">
                <a:cs typeface="+mn-ea"/>
                <a:sym typeface="+mn-lt"/>
              </a:rPr>
              <a:t>提供食品列表展示功能</a:t>
            </a:r>
            <a:endParaRPr lang="en-US" altLang="zh-CN" sz="3600" b="1" dirty="0">
              <a:cs typeface="+mn-ea"/>
              <a:sym typeface="+mn-lt"/>
            </a:endParaRPr>
          </a:p>
        </p:txBody>
      </p:sp>
      <p:sp>
        <p:nvSpPr>
          <p:cNvPr id="20" name="TextBox 32">
            <a:extLst>
              <a:ext uri="{FF2B5EF4-FFF2-40B4-BE49-F238E27FC236}">
                <a16:creationId xmlns:a16="http://schemas.microsoft.com/office/drawing/2014/main" id="{B2F3167C-2EF5-03C6-8302-E6FA21283E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1595" y="2848275"/>
            <a:ext cx="4940664" cy="1963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822" tIns="41410" rIns="82822" bIns="4141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从“食品”界面还能进入食品列表展示界面，此处展示了多种多样的食品，点击还能查看其功效、适宜人群、禁忌人群等信息。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FAABDA97-586F-0394-ED79-E3B70DE14C7B}"/>
              </a:ext>
            </a:extLst>
          </p:cNvPr>
          <p:cNvGrpSpPr/>
          <p:nvPr/>
        </p:nvGrpSpPr>
        <p:grpSpPr>
          <a:xfrm>
            <a:off x="2327792" y="1125538"/>
            <a:ext cx="2157225" cy="763945"/>
            <a:chOff x="3666731" y="1984470"/>
            <a:chExt cx="2636520" cy="1447800"/>
          </a:xfrm>
        </p:grpSpPr>
        <p:sp>
          <p:nvSpPr>
            <p:cNvPr id="22" name="任意多边形 3">
              <a:extLst>
                <a:ext uri="{FF2B5EF4-FFF2-40B4-BE49-F238E27FC236}">
                  <a16:creationId xmlns:a16="http://schemas.microsoft.com/office/drawing/2014/main" id="{05C1FFDB-4103-4427-BEF8-68AD07AE6288}"/>
                </a:ext>
              </a:extLst>
            </p:cNvPr>
            <p:cNvSpPr/>
            <p:nvPr/>
          </p:nvSpPr>
          <p:spPr>
            <a:xfrm>
              <a:off x="3666731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35">
              <a:extLst>
                <a:ext uri="{FF2B5EF4-FFF2-40B4-BE49-F238E27FC236}">
                  <a16:creationId xmlns:a16="http://schemas.microsoft.com/office/drawing/2014/main" id="{CB63FA04-EC4E-23F2-4EB4-88435A8CE73B}"/>
                </a:ext>
              </a:extLst>
            </p:cNvPr>
            <p:cNvSpPr txBox="1"/>
            <p:nvPr/>
          </p:nvSpPr>
          <p:spPr>
            <a:xfrm>
              <a:off x="3971726" y="2165490"/>
              <a:ext cx="2230360" cy="10857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bg1"/>
                  </a:solidFill>
                  <a:cs typeface="+mn-ea"/>
                  <a:sym typeface="+mn-lt"/>
                </a:rPr>
                <a:t>饮食列表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CE0CE463-A3FA-50F8-7169-A45E473B40AC}"/>
              </a:ext>
            </a:extLst>
          </p:cNvPr>
          <p:cNvGrpSpPr/>
          <p:nvPr/>
        </p:nvGrpSpPr>
        <p:grpSpPr>
          <a:xfrm>
            <a:off x="190550" y="1125538"/>
            <a:ext cx="2157225" cy="763945"/>
            <a:chOff x="1436370" y="1984470"/>
            <a:chExt cx="2636520" cy="1447800"/>
          </a:xfrm>
        </p:grpSpPr>
        <p:sp>
          <p:nvSpPr>
            <p:cNvPr id="26" name="任意多边形 6">
              <a:extLst>
                <a:ext uri="{FF2B5EF4-FFF2-40B4-BE49-F238E27FC236}">
                  <a16:creationId xmlns:a16="http://schemas.microsoft.com/office/drawing/2014/main" id="{8BDD19C0-5981-0C6D-1BDA-5F6092944853}"/>
                </a:ext>
              </a:extLst>
            </p:cNvPr>
            <p:cNvSpPr/>
            <p:nvPr/>
          </p:nvSpPr>
          <p:spPr>
            <a:xfrm>
              <a:off x="1436370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43">
              <a:extLst>
                <a:ext uri="{FF2B5EF4-FFF2-40B4-BE49-F238E27FC236}">
                  <a16:creationId xmlns:a16="http://schemas.microsoft.com/office/drawing/2014/main" id="{711EBE67-57C9-AFC8-3503-1F6D20F58225}"/>
                </a:ext>
              </a:extLst>
            </p:cNvPr>
            <p:cNvSpPr txBox="1"/>
            <p:nvPr/>
          </p:nvSpPr>
          <p:spPr>
            <a:xfrm>
              <a:off x="1709209" y="2295576"/>
              <a:ext cx="2293960" cy="82559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首页推送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C307484-2EFA-E02B-882A-8EBCC9917F0B}"/>
              </a:ext>
            </a:extLst>
          </p:cNvPr>
          <p:cNvGrpSpPr/>
          <p:nvPr/>
        </p:nvGrpSpPr>
        <p:grpSpPr>
          <a:xfrm>
            <a:off x="6602277" y="1125538"/>
            <a:ext cx="2157225" cy="763945"/>
            <a:chOff x="8127453" y="1984470"/>
            <a:chExt cx="2636520" cy="1447800"/>
          </a:xfrm>
        </p:grpSpPr>
        <p:sp>
          <p:nvSpPr>
            <p:cNvPr id="29" name="任意多边形 10">
              <a:extLst>
                <a:ext uri="{FF2B5EF4-FFF2-40B4-BE49-F238E27FC236}">
                  <a16:creationId xmlns:a16="http://schemas.microsoft.com/office/drawing/2014/main" id="{69FD3A70-D764-691C-7545-B0ED809C8C01}"/>
                </a:ext>
              </a:extLst>
            </p:cNvPr>
            <p:cNvSpPr/>
            <p:nvPr/>
          </p:nvSpPr>
          <p:spPr>
            <a:xfrm>
              <a:off x="8127453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文本框 46">
              <a:extLst>
                <a:ext uri="{FF2B5EF4-FFF2-40B4-BE49-F238E27FC236}">
                  <a16:creationId xmlns:a16="http://schemas.microsoft.com/office/drawing/2014/main" id="{DC53DC55-4BED-10F7-CF46-DC483AF1CC1B}"/>
                </a:ext>
              </a:extLst>
            </p:cNvPr>
            <p:cNvSpPr txBox="1"/>
            <p:nvPr/>
          </p:nvSpPr>
          <p:spPr>
            <a:xfrm>
              <a:off x="8439016" y="2356296"/>
              <a:ext cx="2230360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个性化设置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40EAF74D-62C1-F2E5-9AFB-D250D8B40135}"/>
              </a:ext>
            </a:extLst>
          </p:cNvPr>
          <p:cNvGrpSpPr/>
          <p:nvPr/>
        </p:nvGrpSpPr>
        <p:grpSpPr>
          <a:xfrm>
            <a:off x="4465034" y="1125538"/>
            <a:ext cx="2157225" cy="763945"/>
            <a:chOff x="5897092" y="1984470"/>
            <a:chExt cx="2636520" cy="1447800"/>
          </a:xfrm>
        </p:grpSpPr>
        <p:sp>
          <p:nvSpPr>
            <p:cNvPr id="32" name="任意多边形 13">
              <a:extLst>
                <a:ext uri="{FF2B5EF4-FFF2-40B4-BE49-F238E27FC236}">
                  <a16:creationId xmlns:a16="http://schemas.microsoft.com/office/drawing/2014/main" id="{9FFD88D3-BA65-5B76-137B-F803650E5E71}"/>
                </a:ext>
              </a:extLst>
            </p:cNvPr>
            <p:cNvSpPr/>
            <p:nvPr/>
          </p:nvSpPr>
          <p:spPr>
            <a:xfrm>
              <a:off x="5897092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文本框 49">
              <a:extLst>
                <a:ext uri="{FF2B5EF4-FFF2-40B4-BE49-F238E27FC236}">
                  <a16:creationId xmlns:a16="http://schemas.microsoft.com/office/drawing/2014/main" id="{8A26FC37-0057-A4E0-A179-E49FDE264BA8}"/>
                </a:ext>
              </a:extLst>
            </p:cNvPr>
            <p:cNvSpPr txBox="1"/>
            <p:nvPr/>
          </p:nvSpPr>
          <p:spPr>
            <a:xfrm>
              <a:off x="6227711" y="2356300"/>
              <a:ext cx="2205655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运动计划</a:t>
              </a:r>
            </a:p>
          </p:txBody>
        </p:sp>
      </p:grpSp>
      <p:pic>
        <p:nvPicPr>
          <p:cNvPr id="5" name="图片 4" descr="文本, 信件&#10;&#10;描述已自动生成">
            <a:extLst>
              <a:ext uri="{FF2B5EF4-FFF2-40B4-BE49-F238E27FC236}">
                <a16:creationId xmlns:a16="http://schemas.microsoft.com/office/drawing/2014/main" id="{5EC8FA19-2D7E-E521-8F15-90EE8760BB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133" y="1948211"/>
            <a:ext cx="2096648" cy="44984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104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 descr="图形用户界面, 文本, 应用程序, 聊天或短信&#10;&#10;描述已自动生成">
            <a:extLst>
              <a:ext uri="{FF2B5EF4-FFF2-40B4-BE49-F238E27FC236}">
                <a16:creationId xmlns:a16="http://schemas.microsoft.com/office/drawing/2014/main" id="{1E23C3D6-B8D8-B048-2665-0E3F4B03AD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498" y="477466"/>
            <a:ext cx="2979678" cy="6035563"/>
          </a:xfrm>
          <a:prstGeom prst="rect">
            <a:avLst/>
          </a:prstGeom>
        </p:spPr>
      </p:pic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8AC75F1-3189-9C1F-15D7-72E36DF170E9}"/>
              </a:ext>
            </a:extLst>
          </p:cNvPr>
          <p:cNvSpPr/>
          <p:nvPr/>
        </p:nvSpPr>
        <p:spPr>
          <a:xfrm rot="10800000">
            <a:off x="0" y="143411"/>
            <a:ext cx="1164660" cy="838110"/>
          </a:xfrm>
          <a:custGeom>
            <a:avLst/>
            <a:gdLst>
              <a:gd name="connsiteX0" fmla="*/ 1164660 w 1164660"/>
              <a:gd name="connsiteY0" fmla="*/ 838110 h 838110"/>
              <a:gd name="connsiteX1" fmla="*/ 305789 w 1164660"/>
              <a:gd name="connsiteY1" fmla="*/ 838110 h 838110"/>
              <a:gd name="connsiteX2" fmla="*/ 16334 w 1164660"/>
              <a:gd name="connsiteY2" fmla="*/ 758718 h 838110"/>
              <a:gd name="connsiteX3" fmla="*/ 0 w 1164660"/>
              <a:gd name="connsiteY3" fmla="*/ 736945 h 838110"/>
              <a:gd name="connsiteX4" fmla="*/ 0 w 1164660"/>
              <a:gd name="connsiteY4" fmla="*/ 0 h 838110"/>
              <a:gd name="connsiteX5" fmla="*/ 16334 w 1164660"/>
              <a:gd name="connsiteY5" fmla="*/ 21773 h 838110"/>
              <a:gd name="connsiteX6" fmla="*/ 305789 w 1164660"/>
              <a:gd name="connsiteY6" fmla="*/ 101165 h 838110"/>
              <a:gd name="connsiteX7" fmla="*/ 1164660 w 1164660"/>
              <a:gd name="connsiteY7" fmla="*/ 101165 h 838110"/>
              <a:gd name="connsiteX8" fmla="*/ 1164660 w 1164660"/>
              <a:gd name="connsiteY8" fmla="*/ 838110 h 83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4660" h="838110">
                <a:moveTo>
                  <a:pt x="1164660" y="838110"/>
                </a:moveTo>
                <a:lnTo>
                  <a:pt x="305789" y="838110"/>
                </a:lnTo>
                <a:cubicBezTo>
                  <a:pt x="175668" y="838110"/>
                  <a:pt x="64024" y="805374"/>
                  <a:pt x="16334" y="758718"/>
                </a:cubicBezTo>
                <a:lnTo>
                  <a:pt x="0" y="736945"/>
                </a:lnTo>
                <a:lnTo>
                  <a:pt x="0" y="0"/>
                </a:lnTo>
                <a:lnTo>
                  <a:pt x="16334" y="21773"/>
                </a:lnTo>
                <a:cubicBezTo>
                  <a:pt x="64024" y="68429"/>
                  <a:pt x="175667" y="101165"/>
                  <a:pt x="305789" y="101165"/>
                </a:cubicBezTo>
                <a:lnTo>
                  <a:pt x="1164660" y="101165"/>
                </a:lnTo>
                <a:lnTo>
                  <a:pt x="1164660" y="83811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AC6E0B-BF4D-4616-0C53-FD610B4C34A1}"/>
              </a:ext>
            </a:extLst>
          </p:cNvPr>
          <p:cNvSpPr txBox="1"/>
          <p:nvPr/>
        </p:nvSpPr>
        <p:spPr>
          <a:xfrm>
            <a:off x="1327820" y="242278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运动计划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5BD9BB-75CD-5D1A-4D8D-86B1F0DBBE55}"/>
              </a:ext>
            </a:extLst>
          </p:cNvPr>
          <p:cNvSpPr txBox="1"/>
          <p:nvPr/>
        </p:nvSpPr>
        <p:spPr>
          <a:xfrm>
            <a:off x="144717" y="143559"/>
            <a:ext cx="9284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1-3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E86387D-857E-E7D2-B301-584847D2A97A}"/>
              </a:ext>
            </a:extLst>
          </p:cNvPr>
          <p:cNvSpPr/>
          <p:nvPr/>
        </p:nvSpPr>
        <p:spPr>
          <a:xfrm>
            <a:off x="1681594" y="2068768"/>
            <a:ext cx="5852377" cy="646321"/>
          </a:xfrm>
          <a:prstGeom prst="rect">
            <a:avLst/>
          </a:prstGeom>
        </p:spPr>
        <p:txBody>
          <a:bodyPr wrap="square" lIns="91428" tIns="45715" rIns="91428" bIns="45715">
            <a:spAutoFit/>
          </a:bodyPr>
          <a:lstStyle/>
          <a:p>
            <a:r>
              <a:rPr lang="zh-CN" altLang="en-US" sz="3600" b="1" dirty="0">
                <a:cs typeface="+mn-ea"/>
                <a:sym typeface="+mn-lt"/>
              </a:rPr>
              <a:t>提供自行选择运动计划功能</a:t>
            </a:r>
            <a:endParaRPr lang="en-US" altLang="zh-CN" sz="3600" b="1" dirty="0">
              <a:cs typeface="+mn-ea"/>
              <a:sym typeface="+mn-lt"/>
            </a:endParaRPr>
          </a:p>
        </p:txBody>
      </p:sp>
      <p:sp>
        <p:nvSpPr>
          <p:cNvPr id="20" name="TextBox 32">
            <a:extLst>
              <a:ext uri="{FF2B5EF4-FFF2-40B4-BE49-F238E27FC236}">
                <a16:creationId xmlns:a16="http://schemas.microsoft.com/office/drawing/2014/main" id="{B2F3167C-2EF5-03C6-8302-E6FA21283E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1595" y="2848275"/>
            <a:ext cx="4917668" cy="2443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822" tIns="41410" rIns="82822" bIns="4141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用户在“运动”界面，可以为自己添加和修改今日运动项目，软件会提供给用户多种多样的运动计划，包括项目和与之匹配的运动时间，保证用户能够科学地制定运动计划。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0A14848-C18B-26DF-8E2F-64293A47DC55}"/>
              </a:ext>
            </a:extLst>
          </p:cNvPr>
          <p:cNvGrpSpPr/>
          <p:nvPr/>
        </p:nvGrpSpPr>
        <p:grpSpPr>
          <a:xfrm>
            <a:off x="2327792" y="1125538"/>
            <a:ext cx="2157225" cy="763945"/>
            <a:chOff x="3666731" y="1984470"/>
            <a:chExt cx="2636520" cy="1447800"/>
          </a:xfrm>
        </p:grpSpPr>
        <p:sp>
          <p:nvSpPr>
            <p:cNvPr id="22" name="任意多边形 3">
              <a:extLst>
                <a:ext uri="{FF2B5EF4-FFF2-40B4-BE49-F238E27FC236}">
                  <a16:creationId xmlns:a16="http://schemas.microsoft.com/office/drawing/2014/main" id="{989EFAE2-B6F0-2EA2-FFFC-91AFD6C469EE}"/>
                </a:ext>
              </a:extLst>
            </p:cNvPr>
            <p:cNvSpPr/>
            <p:nvPr/>
          </p:nvSpPr>
          <p:spPr>
            <a:xfrm>
              <a:off x="3666731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35">
              <a:extLst>
                <a:ext uri="{FF2B5EF4-FFF2-40B4-BE49-F238E27FC236}">
                  <a16:creationId xmlns:a16="http://schemas.microsoft.com/office/drawing/2014/main" id="{8DFBAD04-A6E2-3CF9-324F-94EB925DB0B4}"/>
                </a:ext>
              </a:extLst>
            </p:cNvPr>
            <p:cNvSpPr txBox="1"/>
            <p:nvPr/>
          </p:nvSpPr>
          <p:spPr>
            <a:xfrm>
              <a:off x="3971726" y="2356298"/>
              <a:ext cx="2230360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饮食记录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32735882-EFBE-AE7B-5A59-BAB3D42CDE61}"/>
              </a:ext>
            </a:extLst>
          </p:cNvPr>
          <p:cNvGrpSpPr/>
          <p:nvPr/>
        </p:nvGrpSpPr>
        <p:grpSpPr>
          <a:xfrm>
            <a:off x="190550" y="1125538"/>
            <a:ext cx="2157225" cy="763945"/>
            <a:chOff x="1436370" y="1984470"/>
            <a:chExt cx="2636520" cy="1447800"/>
          </a:xfrm>
        </p:grpSpPr>
        <p:sp>
          <p:nvSpPr>
            <p:cNvPr id="26" name="任意多边形 6">
              <a:extLst>
                <a:ext uri="{FF2B5EF4-FFF2-40B4-BE49-F238E27FC236}">
                  <a16:creationId xmlns:a16="http://schemas.microsoft.com/office/drawing/2014/main" id="{8F69657D-B410-BC13-D3DD-81EED631C7EC}"/>
                </a:ext>
              </a:extLst>
            </p:cNvPr>
            <p:cNvSpPr/>
            <p:nvPr/>
          </p:nvSpPr>
          <p:spPr>
            <a:xfrm>
              <a:off x="1436370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43">
              <a:extLst>
                <a:ext uri="{FF2B5EF4-FFF2-40B4-BE49-F238E27FC236}">
                  <a16:creationId xmlns:a16="http://schemas.microsoft.com/office/drawing/2014/main" id="{0FC541BA-FEC5-8E59-0E9C-7FC643207AA8}"/>
                </a:ext>
              </a:extLst>
            </p:cNvPr>
            <p:cNvSpPr txBox="1"/>
            <p:nvPr/>
          </p:nvSpPr>
          <p:spPr>
            <a:xfrm>
              <a:off x="1709209" y="2295576"/>
              <a:ext cx="2293960" cy="82559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首页推送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EDB9FD05-4A62-EE45-433F-E9884587F629}"/>
              </a:ext>
            </a:extLst>
          </p:cNvPr>
          <p:cNvGrpSpPr/>
          <p:nvPr/>
        </p:nvGrpSpPr>
        <p:grpSpPr>
          <a:xfrm>
            <a:off x="6602277" y="1125538"/>
            <a:ext cx="2157225" cy="763945"/>
            <a:chOff x="8127453" y="1984470"/>
            <a:chExt cx="2636520" cy="1447800"/>
          </a:xfrm>
        </p:grpSpPr>
        <p:sp>
          <p:nvSpPr>
            <p:cNvPr id="29" name="任意多边形 10">
              <a:extLst>
                <a:ext uri="{FF2B5EF4-FFF2-40B4-BE49-F238E27FC236}">
                  <a16:creationId xmlns:a16="http://schemas.microsoft.com/office/drawing/2014/main" id="{CAEBBC21-E370-B76E-0F5C-DEC6CB7A689A}"/>
                </a:ext>
              </a:extLst>
            </p:cNvPr>
            <p:cNvSpPr/>
            <p:nvPr/>
          </p:nvSpPr>
          <p:spPr>
            <a:xfrm>
              <a:off x="8127453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文本框 46">
              <a:extLst>
                <a:ext uri="{FF2B5EF4-FFF2-40B4-BE49-F238E27FC236}">
                  <a16:creationId xmlns:a16="http://schemas.microsoft.com/office/drawing/2014/main" id="{4B3DAB17-9255-F82B-CCBC-124050914DCC}"/>
                </a:ext>
              </a:extLst>
            </p:cNvPr>
            <p:cNvSpPr txBox="1"/>
            <p:nvPr/>
          </p:nvSpPr>
          <p:spPr>
            <a:xfrm>
              <a:off x="8439016" y="2356296"/>
              <a:ext cx="2230360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个性化设置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5402556C-7CC0-BBA8-827E-F212FE50CC75}"/>
              </a:ext>
            </a:extLst>
          </p:cNvPr>
          <p:cNvGrpSpPr/>
          <p:nvPr/>
        </p:nvGrpSpPr>
        <p:grpSpPr>
          <a:xfrm>
            <a:off x="4465034" y="1125538"/>
            <a:ext cx="2157225" cy="763945"/>
            <a:chOff x="5897092" y="1984470"/>
            <a:chExt cx="2636520" cy="1447800"/>
          </a:xfrm>
        </p:grpSpPr>
        <p:sp>
          <p:nvSpPr>
            <p:cNvPr id="32" name="任意多边形 13">
              <a:extLst>
                <a:ext uri="{FF2B5EF4-FFF2-40B4-BE49-F238E27FC236}">
                  <a16:creationId xmlns:a16="http://schemas.microsoft.com/office/drawing/2014/main" id="{5A9E4427-D4EB-ECA3-971F-194D14ADF2E4}"/>
                </a:ext>
              </a:extLst>
            </p:cNvPr>
            <p:cNvSpPr/>
            <p:nvPr/>
          </p:nvSpPr>
          <p:spPr>
            <a:xfrm>
              <a:off x="5897092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文本框 49">
              <a:extLst>
                <a:ext uri="{FF2B5EF4-FFF2-40B4-BE49-F238E27FC236}">
                  <a16:creationId xmlns:a16="http://schemas.microsoft.com/office/drawing/2014/main" id="{5BE0150B-E3E6-E5B7-EA61-C5E8374E5B0C}"/>
                </a:ext>
              </a:extLst>
            </p:cNvPr>
            <p:cNvSpPr txBox="1"/>
            <p:nvPr/>
          </p:nvSpPr>
          <p:spPr>
            <a:xfrm>
              <a:off x="6227712" y="2165494"/>
              <a:ext cx="2205655" cy="10857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bg1"/>
                  </a:solidFill>
                  <a:cs typeface="+mn-ea"/>
                  <a:sym typeface="+mn-lt"/>
                </a:rPr>
                <a:t>运动计划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596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08AC75F1-3189-9C1F-15D7-72E36DF170E9}"/>
              </a:ext>
            </a:extLst>
          </p:cNvPr>
          <p:cNvSpPr/>
          <p:nvPr/>
        </p:nvSpPr>
        <p:spPr>
          <a:xfrm rot="10800000">
            <a:off x="0" y="143411"/>
            <a:ext cx="1164660" cy="838110"/>
          </a:xfrm>
          <a:custGeom>
            <a:avLst/>
            <a:gdLst>
              <a:gd name="connsiteX0" fmla="*/ 1164660 w 1164660"/>
              <a:gd name="connsiteY0" fmla="*/ 838110 h 838110"/>
              <a:gd name="connsiteX1" fmla="*/ 305789 w 1164660"/>
              <a:gd name="connsiteY1" fmla="*/ 838110 h 838110"/>
              <a:gd name="connsiteX2" fmla="*/ 16334 w 1164660"/>
              <a:gd name="connsiteY2" fmla="*/ 758718 h 838110"/>
              <a:gd name="connsiteX3" fmla="*/ 0 w 1164660"/>
              <a:gd name="connsiteY3" fmla="*/ 736945 h 838110"/>
              <a:gd name="connsiteX4" fmla="*/ 0 w 1164660"/>
              <a:gd name="connsiteY4" fmla="*/ 0 h 838110"/>
              <a:gd name="connsiteX5" fmla="*/ 16334 w 1164660"/>
              <a:gd name="connsiteY5" fmla="*/ 21773 h 838110"/>
              <a:gd name="connsiteX6" fmla="*/ 305789 w 1164660"/>
              <a:gd name="connsiteY6" fmla="*/ 101165 h 838110"/>
              <a:gd name="connsiteX7" fmla="*/ 1164660 w 1164660"/>
              <a:gd name="connsiteY7" fmla="*/ 101165 h 838110"/>
              <a:gd name="connsiteX8" fmla="*/ 1164660 w 1164660"/>
              <a:gd name="connsiteY8" fmla="*/ 838110 h 83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4660" h="838110">
                <a:moveTo>
                  <a:pt x="1164660" y="838110"/>
                </a:moveTo>
                <a:lnTo>
                  <a:pt x="305789" y="838110"/>
                </a:lnTo>
                <a:cubicBezTo>
                  <a:pt x="175668" y="838110"/>
                  <a:pt x="64024" y="805374"/>
                  <a:pt x="16334" y="758718"/>
                </a:cubicBezTo>
                <a:lnTo>
                  <a:pt x="0" y="736945"/>
                </a:lnTo>
                <a:lnTo>
                  <a:pt x="0" y="0"/>
                </a:lnTo>
                <a:lnTo>
                  <a:pt x="16334" y="21773"/>
                </a:lnTo>
                <a:cubicBezTo>
                  <a:pt x="64024" y="68429"/>
                  <a:pt x="175667" y="101165"/>
                  <a:pt x="305789" y="101165"/>
                </a:cubicBezTo>
                <a:lnTo>
                  <a:pt x="1164660" y="101165"/>
                </a:lnTo>
                <a:lnTo>
                  <a:pt x="1164660" y="838110"/>
                </a:lnTo>
                <a:close/>
              </a:path>
            </a:pathLst>
          </a:custGeom>
          <a:solidFill>
            <a:srgbClr val="129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AAC6E0B-BF4D-4616-0C53-FD610B4C34A1}"/>
              </a:ext>
            </a:extLst>
          </p:cNvPr>
          <p:cNvSpPr txBox="1"/>
          <p:nvPr/>
        </p:nvSpPr>
        <p:spPr>
          <a:xfrm>
            <a:off x="1327820" y="242278"/>
            <a:ext cx="16209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登录注册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5BD9BB-75CD-5D1A-4D8D-86B1F0DBBE55}"/>
              </a:ext>
            </a:extLst>
          </p:cNvPr>
          <p:cNvSpPr txBox="1"/>
          <p:nvPr/>
        </p:nvSpPr>
        <p:spPr>
          <a:xfrm>
            <a:off x="144716" y="143559"/>
            <a:ext cx="9284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1-4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E86387D-857E-E7D2-B301-584847D2A97A}"/>
              </a:ext>
            </a:extLst>
          </p:cNvPr>
          <p:cNvSpPr/>
          <p:nvPr/>
        </p:nvSpPr>
        <p:spPr>
          <a:xfrm>
            <a:off x="910630" y="2068768"/>
            <a:ext cx="6912768" cy="646321"/>
          </a:xfrm>
          <a:prstGeom prst="rect">
            <a:avLst/>
          </a:prstGeom>
        </p:spPr>
        <p:txBody>
          <a:bodyPr wrap="square" lIns="91428" tIns="45715" rIns="91428" bIns="45715">
            <a:spAutoFit/>
          </a:bodyPr>
          <a:lstStyle/>
          <a:p>
            <a:r>
              <a:rPr lang="zh-CN" altLang="en-US" sz="3600" b="1" dirty="0">
                <a:cs typeface="+mn-ea"/>
                <a:sym typeface="+mn-lt"/>
              </a:rPr>
              <a:t>提供个性化修改软件设置功能</a:t>
            </a:r>
            <a:endParaRPr lang="en-US" altLang="zh-CN" sz="3600" b="1" dirty="0">
              <a:cs typeface="+mn-ea"/>
              <a:sym typeface="+mn-lt"/>
            </a:endParaRPr>
          </a:p>
        </p:txBody>
      </p:sp>
      <p:sp>
        <p:nvSpPr>
          <p:cNvPr id="20" name="TextBox 32">
            <a:extLst>
              <a:ext uri="{FF2B5EF4-FFF2-40B4-BE49-F238E27FC236}">
                <a16:creationId xmlns:a16="http://schemas.microsoft.com/office/drawing/2014/main" id="{B2F3167C-2EF5-03C6-8302-E6FA21283E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1594" y="2848275"/>
            <a:ext cx="4694333" cy="1963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2822" tIns="41410" rIns="82822" bIns="4141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用户在“我的”界面，可以对软件进行多方面的设置，例如用户设置。此外，用户还可以修改账号信息，同步身体的健康状态。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453A684E-AB8F-7B0C-F7F6-68DF09F94473}"/>
              </a:ext>
            </a:extLst>
          </p:cNvPr>
          <p:cNvGrpSpPr/>
          <p:nvPr/>
        </p:nvGrpSpPr>
        <p:grpSpPr>
          <a:xfrm>
            <a:off x="2327792" y="1125538"/>
            <a:ext cx="2157225" cy="763945"/>
            <a:chOff x="3666731" y="1984470"/>
            <a:chExt cx="2636520" cy="1447800"/>
          </a:xfrm>
        </p:grpSpPr>
        <p:sp>
          <p:nvSpPr>
            <p:cNvPr id="22" name="任意多边形 3">
              <a:extLst>
                <a:ext uri="{FF2B5EF4-FFF2-40B4-BE49-F238E27FC236}">
                  <a16:creationId xmlns:a16="http://schemas.microsoft.com/office/drawing/2014/main" id="{AEA6DED4-22CE-8158-69ED-EC917C32D53D}"/>
                </a:ext>
              </a:extLst>
            </p:cNvPr>
            <p:cNvSpPr/>
            <p:nvPr/>
          </p:nvSpPr>
          <p:spPr>
            <a:xfrm>
              <a:off x="3666731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文本框 35">
              <a:extLst>
                <a:ext uri="{FF2B5EF4-FFF2-40B4-BE49-F238E27FC236}">
                  <a16:creationId xmlns:a16="http://schemas.microsoft.com/office/drawing/2014/main" id="{222D8ECF-F34D-2B25-9658-2B336727D7BF}"/>
                </a:ext>
              </a:extLst>
            </p:cNvPr>
            <p:cNvSpPr txBox="1"/>
            <p:nvPr/>
          </p:nvSpPr>
          <p:spPr>
            <a:xfrm>
              <a:off x="3971726" y="2356298"/>
              <a:ext cx="2230360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饮食记录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B7247681-AF15-7C25-C1C8-A84731A8A0B4}"/>
              </a:ext>
            </a:extLst>
          </p:cNvPr>
          <p:cNvGrpSpPr/>
          <p:nvPr/>
        </p:nvGrpSpPr>
        <p:grpSpPr>
          <a:xfrm>
            <a:off x="190550" y="1125538"/>
            <a:ext cx="2157225" cy="763945"/>
            <a:chOff x="1436370" y="1984470"/>
            <a:chExt cx="2636520" cy="1447800"/>
          </a:xfrm>
        </p:grpSpPr>
        <p:sp>
          <p:nvSpPr>
            <p:cNvPr id="26" name="任意多边形 6">
              <a:extLst>
                <a:ext uri="{FF2B5EF4-FFF2-40B4-BE49-F238E27FC236}">
                  <a16:creationId xmlns:a16="http://schemas.microsoft.com/office/drawing/2014/main" id="{F0700D99-19CA-C8B6-BCC0-1F5635BF43CE}"/>
                </a:ext>
              </a:extLst>
            </p:cNvPr>
            <p:cNvSpPr/>
            <p:nvPr/>
          </p:nvSpPr>
          <p:spPr>
            <a:xfrm>
              <a:off x="1436370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43">
              <a:extLst>
                <a:ext uri="{FF2B5EF4-FFF2-40B4-BE49-F238E27FC236}">
                  <a16:creationId xmlns:a16="http://schemas.microsoft.com/office/drawing/2014/main" id="{55353B9A-8D08-D560-0D7B-2A76F8F99917}"/>
                </a:ext>
              </a:extLst>
            </p:cNvPr>
            <p:cNvSpPr txBox="1"/>
            <p:nvPr/>
          </p:nvSpPr>
          <p:spPr>
            <a:xfrm>
              <a:off x="1709209" y="2295576"/>
              <a:ext cx="2293960" cy="82559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首页推送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0AF1E16C-011D-077F-5ECD-BED4E0868C6C}"/>
              </a:ext>
            </a:extLst>
          </p:cNvPr>
          <p:cNvGrpSpPr/>
          <p:nvPr/>
        </p:nvGrpSpPr>
        <p:grpSpPr>
          <a:xfrm>
            <a:off x="6602277" y="1125538"/>
            <a:ext cx="2157225" cy="763945"/>
            <a:chOff x="8127453" y="1984470"/>
            <a:chExt cx="2636520" cy="1447800"/>
          </a:xfrm>
        </p:grpSpPr>
        <p:sp>
          <p:nvSpPr>
            <p:cNvPr id="29" name="任意多边形 10">
              <a:extLst>
                <a:ext uri="{FF2B5EF4-FFF2-40B4-BE49-F238E27FC236}">
                  <a16:creationId xmlns:a16="http://schemas.microsoft.com/office/drawing/2014/main" id="{766EC026-BBDE-A863-1EDE-9C83AE009AFA}"/>
                </a:ext>
              </a:extLst>
            </p:cNvPr>
            <p:cNvSpPr/>
            <p:nvPr/>
          </p:nvSpPr>
          <p:spPr>
            <a:xfrm>
              <a:off x="8127453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文本框 46">
              <a:extLst>
                <a:ext uri="{FF2B5EF4-FFF2-40B4-BE49-F238E27FC236}">
                  <a16:creationId xmlns:a16="http://schemas.microsoft.com/office/drawing/2014/main" id="{5639F4F7-A86C-73F5-C718-AF32BEC89D0D}"/>
                </a:ext>
              </a:extLst>
            </p:cNvPr>
            <p:cNvSpPr txBox="1"/>
            <p:nvPr/>
          </p:nvSpPr>
          <p:spPr>
            <a:xfrm>
              <a:off x="8322296" y="2230561"/>
              <a:ext cx="2441677" cy="9556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个性化设置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2C17113-5F04-83CD-3A54-4E163FF314BF}"/>
              </a:ext>
            </a:extLst>
          </p:cNvPr>
          <p:cNvGrpSpPr/>
          <p:nvPr/>
        </p:nvGrpSpPr>
        <p:grpSpPr>
          <a:xfrm>
            <a:off x="4465034" y="1125538"/>
            <a:ext cx="2157225" cy="763945"/>
            <a:chOff x="5897092" y="1984470"/>
            <a:chExt cx="2636520" cy="1447800"/>
          </a:xfrm>
        </p:grpSpPr>
        <p:sp>
          <p:nvSpPr>
            <p:cNvPr id="32" name="任意多边形 13">
              <a:extLst>
                <a:ext uri="{FF2B5EF4-FFF2-40B4-BE49-F238E27FC236}">
                  <a16:creationId xmlns:a16="http://schemas.microsoft.com/office/drawing/2014/main" id="{67F28031-5C9E-9C40-BB1A-8023A6E5439E}"/>
                </a:ext>
              </a:extLst>
            </p:cNvPr>
            <p:cNvSpPr/>
            <p:nvPr/>
          </p:nvSpPr>
          <p:spPr>
            <a:xfrm>
              <a:off x="5897092" y="1984470"/>
              <a:ext cx="2636520" cy="1447800"/>
            </a:xfrm>
            <a:custGeom>
              <a:avLst/>
              <a:gdLst>
                <a:gd name="connsiteX0" fmla="*/ 0 w 2636520"/>
                <a:gd name="connsiteY0" fmla="*/ 0 h 1447800"/>
                <a:gd name="connsiteX1" fmla="*/ 2103122 w 2636520"/>
                <a:gd name="connsiteY1" fmla="*/ 0 h 1447800"/>
                <a:gd name="connsiteX2" fmla="*/ 2636520 w 2636520"/>
                <a:gd name="connsiteY2" fmla="*/ 723900 h 1447800"/>
                <a:gd name="connsiteX3" fmla="*/ 2103122 w 2636520"/>
                <a:gd name="connsiteY3" fmla="*/ 1447800 h 1447800"/>
                <a:gd name="connsiteX4" fmla="*/ 0 w 2636520"/>
                <a:gd name="connsiteY4" fmla="*/ 1447800 h 1447800"/>
                <a:gd name="connsiteX5" fmla="*/ 0 w 2636520"/>
                <a:gd name="connsiteY5" fmla="*/ 1442632 h 1447800"/>
                <a:gd name="connsiteX6" fmla="*/ 529590 w 2636520"/>
                <a:gd name="connsiteY6" fmla="*/ 723900 h 1447800"/>
                <a:gd name="connsiteX7" fmla="*/ 0 w 2636520"/>
                <a:gd name="connsiteY7" fmla="*/ 5168 h 144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6520" h="1447800">
                  <a:moveTo>
                    <a:pt x="0" y="0"/>
                  </a:moveTo>
                  <a:lnTo>
                    <a:pt x="2103122" y="0"/>
                  </a:lnTo>
                  <a:lnTo>
                    <a:pt x="2636520" y="723900"/>
                  </a:lnTo>
                  <a:lnTo>
                    <a:pt x="2103122" y="1447800"/>
                  </a:lnTo>
                  <a:lnTo>
                    <a:pt x="0" y="1447800"/>
                  </a:lnTo>
                  <a:lnTo>
                    <a:pt x="0" y="1442632"/>
                  </a:lnTo>
                  <a:lnTo>
                    <a:pt x="529590" y="723900"/>
                  </a:lnTo>
                  <a:lnTo>
                    <a:pt x="0" y="51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b="1" dirty="0">
                <a:solidFill>
                  <a:schemeClr val="tx2">
                    <a:lumMod val="7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文本框 49">
              <a:extLst>
                <a:ext uri="{FF2B5EF4-FFF2-40B4-BE49-F238E27FC236}">
                  <a16:creationId xmlns:a16="http://schemas.microsoft.com/office/drawing/2014/main" id="{40F05574-39BD-6F0D-5D01-2719C9998AD3}"/>
                </a:ext>
              </a:extLst>
            </p:cNvPr>
            <p:cNvSpPr txBox="1"/>
            <p:nvPr/>
          </p:nvSpPr>
          <p:spPr>
            <a:xfrm>
              <a:off x="6227711" y="2356300"/>
              <a:ext cx="2205655" cy="70415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运动计划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43C8463-5C8E-2620-E612-AACF35DBB3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586" y="616747"/>
            <a:ext cx="2664296" cy="56260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1533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20109C16-CB93-0792-DAC5-52E18418F566}"/>
              </a:ext>
            </a:extLst>
          </p:cNvPr>
          <p:cNvGrpSpPr/>
          <p:nvPr/>
        </p:nvGrpSpPr>
        <p:grpSpPr>
          <a:xfrm>
            <a:off x="793" y="6574"/>
            <a:ext cx="12190413" cy="6846441"/>
            <a:chOff x="793" y="6574"/>
            <a:chExt cx="12190413" cy="6846441"/>
          </a:xfrm>
        </p:grpSpPr>
        <p:pic>
          <p:nvPicPr>
            <p:cNvPr id="30" name="Picture 23">
              <a:extLst>
                <a:ext uri="{FF2B5EF4-FFF2-40B4-BE49-F238E27FC236}">
                  <a16:creationId xmlns:a16="http://schemas.microsoft.com/office/drawing/2014/main" id="{CB659FB2-8A31-A266-08CB-9E07DCF554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93" y="6574"/>
              <a:ext cx="12190413" cy="4826169"/>
            </a:xfrm>
            <a:prstGeom prst="rect">
              <a:avLst/>
            </a:prstGeom>
          </p:spPr>
        </p:pic>
        <p:pic>
          <p:nvPicPr>
            <p:cNvPr id="34" name="Picture 31">
              <a:extLst>
                <a:ext uri="{FF2B5EF4-FFF2-40B4-BE49-F238E27FC236}">
                  <a16:creationId xmlns:a16="http://schemas.microsoft.com/office/drawing/2014/main" id="{179C9C13-A5E4-A071-7F76-D14E431E65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0985" y="2226417"/>
              <a:ext cx="12168635" cy="4626598"/>
            </a:xfrm>
            <a:prstGeom prst="rect">
              <a:avLst/>
            </a:prstGeom>
          </p:spPr>
        </p:pic>
      </p:grp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C1A7C77C-5665-01CF-D848-17EBE98F4425}"/>
              </a:ext>
            </a:extLst>
          </p:cNvPr>
          <p:cNvSpPr/>
          <p:nvPr/>
        </p:nvSpPr>
        <p:spPr>
          <a:xfrm>
            <a:off x="1" y="3443404"/>
            <a:ext cx="12190413" cy="3416184"/>
          </a:xfrm>
          <a:custGeom>
            <a:avLst/>
            <a:gdLst>
              <a:gd name="connsiteX0" fmla="*/ 0 w 12190413"/>
              <a:gd name="connsiteY0" fmla="*/ 0 h 3416184"/>
              <a:gd name="connsiteX1" fmla="*/ 299343 w 12190413"/>
              <a:gd name="connsiteY1" fmla="*/ 367241 h 3416184"/>
              <a:gd name="connsiteX2" fmla="*/ 1536700 w 12190413"/>
              <a:gd name="connsiteY2" fmla="*/ 1407996 h 3416184"/>
              <a:gd name="connsiteX3" fmla="*/ 3771900 w 12190413"/>
              <a:gd name="connsiteY3" fmla="*/ 1636596 h 3416184"/>
              <a:gd name="connsiteX4" fmla="*/ 2324100 w 12190413"/>
              <a:gd name="connsiteY4" fmla="*/ 2271596 h 3416184"/>
              <a:gd name="connsiteX5" fmla="*/ 4876800 w 12190413"/>
              <a:gd name="connsiteY5" fmla="*/ 1712796 h 3416184"/>
              <a:gd name="connsiteX6" fmla="*/ 9499600 w 12190413"/>
              <a:gd name="connsiteY6" fmla="*/ 1484196 h 3416184"/>
              <a:gd name="connsiteX7" fmla="*/ 12141299 w 12190413"/>
              <a:gd name="connsiteY7" fmla="*/ 320509 h 3416184"/>
              <a:gd name="connsiteX8" fmla="*/ 12190413 w 12190413"/>
              <a:gd name="connsiteY8" fmla="*/ 289716 h 3416184"/>
              <a:gd name="connsiteX9" fmla="*/ 12190413 w 12190413"/>
              <a:gd name="connsiteY9" fmla="*/ 3416184 h 3416184"/>
              <a:gd name="connsiteX10" fmla="*/ 0 w 12190413"/>
              <a:gd name="connsiteY10" fmla="*/ 3416184 h 341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0413" h="3416184">
                <a:moveTo>
                  <a:pt x="0" y="0"/>
                </a:moveTo>
                <a:lnTo>
                  <a:pt x="299343" y="367241"/>
                </a:lnTo>
                <a:cubicBezTo>
                  <a:pt x="667147" y="802563"/>
                  <a:pt x="1057275" y="1193684"/>
                  <a:pt x="1536700" y="1407996"/>
                </a:cubicBezTo>
                <a:cubicBezTo>
                  <a:pt x="2175933" y="1693746"/>
                  <a:pt x="2973916" y="1665171"/>
                  <a:pt x="3771900" y="1636596"/>
                </a:cubicBezTo>
                <a:lnTo>
                  <a:pt x="2324100" y="2271596"/>
                </a:lnTo>
                <a:cubicBezTo>
                  <a:pt x="3175000" y="2085329"/>
                  <a:pt x="3680883" y="1844029"/>
                  <a:pt x="4876800" y="1712796"/>
                </a:cubicBezTo>
                <a:cubicBezTo>
                  <a:pt x="6072717" y="1581563"/>
                  <a:pt x="8157633" y="1799579"/>
                  <a:pt x="9499600" y="1484196"/>
                </a:cubicBezTo>
                <a:cubicBezTo>
                  <a:pt x="10506075" y="1247659"/>
                  <a:pt x="11344672" y="809310"/>
                  <a:pt x="12141299" y="320509"/>
                </a:cubicBezTo>
                <a:lnTo>
                  <a:pt x="12190413" y="289716"/>
                </a:lnTo>
                <a:lnTo>
                  <a:pt x="12190413" y="3416184"/>
                </a:lnTo>
                <a:lnTo>
                  <a:pt x="0" y="3416184"/>
                </a:lnTo>
                <a:close/>
              </a:path>
            </a:pathLst>
          </a:custGeom>
          <a:solidFill>
            <a:srgbClr val="134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TextBox 42">
            <a:extLst>
              <a:ext uri="{FF2B5EF4-FFF2-40B4-BE49-F238E27FC236}">
                <a16:creationId xmlns:a16="http://schemas.microsoft.com/office/drawing/2014/main" id="{60E6011D-00D7-FAC1-6B97-5C5ADAF6AD44}"/>
              </a:ext>
            </a:extLst>
          </p:cNvPr>
          <p:cNvSpPr txBox="1"/>
          <p:nvPr/>
        </p:nvSpPr>
        <p:spPr>
          <a:xfrm>
            <a:off x="867049" y="5563647"/>
            <a:ext cx="2828250" cy="861770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cs typeface="+mn-ea"/>
                <a:sym typeface="+mn-lt"/>
              </a:rPr>
              <a:t>第二章</a:t>
            </a:r>
            <a:endParaRPr lang="zh-CN" altLang="zh-CN" sz="4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284A10-F452-3FC8-47AB-EE7E1489344A}"/>
              </a:ext>
            </a:extLst>
          </p:cNvPr>
          <p:cNvSpPr txBox="1"/>
          <p:nvPr/>
        </p:nvSpPr>
        <p:spPr>
          <a:xfrm>
            <a:off x="3358902" y="5837450"/>
            <a:ext cx="18376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PART  02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3BABFD-CCA3-60CE-171B-B9029F7CF75A}"/>
              </a:ext>
            </a:extLst>
          </p:cNvPr>
          <p:cNvSpPr txBox="1"/>
          <p:nvPr/>
        </p:nvSpPr>
        <p:spPr>
          <a:xfrm>
            <a:off x="1447935" y="562986"/>
            <a:ext cx="3868367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3900" b="1" dirty="0">
                <a:solidFill>
                  <a:srgbClr val="129661"/>
                </a:solidFill>
                <a:cs typeface="+mn-ea"/>
                <a:sym typeface="+mn-lt"/>
              </a:rPr>
              <a:t>02</a:t>
            </a:r>
            <a:endParaRPr lang="zh-CN" altLang="en-US" sz="23900" b="1" dirty="0">
              <a:solidFill>
                <a:srgbClr val="129661"/>
              </a:solidFill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91CD284-EB7B-35E8-B97B-384582AABF41}"/>
              </a:ext>
            </a:extLst>
          </p:cNvPr>
          <p:cNvGrpSpPr/>
          <p:nvPr/>
        </p:nvGrpSpPr>
        <p:grpSpPr>
          <a:xfrm>
            <a:off x="5663158" y="1738263"/>
            <a:ext cx="4930944" cy="959776"/>
            <a:chOff x="4078982" y="1423746"/>
            <a:chExt cx="3854033" cy="750163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FCB49EE0-D643-1F12-E314-D92C1D163A9B}"/>
                </a:ext>
              </a:extLst>
            </p:cNvPr>
            <p:cNvSpPr/>
            <p:nvPr/>
          </p:nvSpPr>
          <p:spPr>
            <a:xfrm>
              <a:off x="4078982" y="1423746"/>
              <a:ext cx="3854033" cy="750163"/>
            </a:xfrm>
            <a:custGeom>
              <a:avLst/>
              <a:gdLst>
                <a:gd name="connsiteX0" fmla="*/ 0 w 3854033"/>
                <a:gd name="connsiteY0" fmla="*/ 0 h 750163"/>
                <a:gd name="connsiteX1" fmla="*/ 12767 w 3854033"/>
                <a:gd name="connsiteY1" fmla="*/ 17018 h 750163"/>
                <a:gd name="connsiteX2" fmla="*/ 239005 w 3854033"/>
                <a:gd name="connsiteY2" fmla="*/ 79071 h 750163"/>
                <a:gd name="connsiteX3" fmla="*/ 3610085 w 3854033"/>
                <a:gd name="connsiteY3" fmla="*/ 79071 h 750163"/>
                <a:gd name="connsiteX4" fmla="*/ 3850630 w 3854033"/>
                <a:gd name="connsiteY4" fmla="*/ 160195 h 750163"/>
                <a:gd name="connsiteX5" fmla="*/ 3854033 w 3854033"/>
                <a:gd name="connsiteY5" fmla="*/ 174165 h 750163"/>
                <a:gd name="connsiteX6" fmla="*/ 3854033 w 3854033"/>
                <a:gd name="connsiteY6" fmla="*/ 750163 h 750163"/>
                <a:gd name="connsiteX7" fmla="*/ 3850630 w 3854033"/>
                <a:gd name="connsiteY7" fmla="*/ 736193 h 750163"/>
                <a:gd name="connsiteX8" fmla="*/ 3610085 w 3854033"/>
                <a:gd name="connsiteY8" fmla="*/ 655069 h 750163"/>
                <a:gd name="connsiteX9" fmla="*/ 239005 w 3854033"/>
                <a:gd name="connsiteY9" fmla="*/ 655069 h 750163"/>
                <a:gd name="connsiteX10" fmla="*/ 12767 w 3854033"/>
                <a:gd name="connsiteY10" fmla="*/ 593016 h 750163"/>
                <a:gd name="connsiteX11" fmla="*/ 0 w 3854033"/>
                <a:gd name="connsiteY11" fmla="*/ 575998 h 750163"/>
                <a:gd name="connsiteX12" fmla="*/ 0 w 3854033"/>
                <a:gd name="connsiteY12" fmla="*/ 0 h 750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54033" h="750163">
                  <a:moveTo>
                    <a:pt x="0" y="0"/>
                  </a:moveTo>
                  <a:lnTo>
                    <a:pt x="12767" y="17018"/>
                  </a:lnTo>
                  <a:cubicBezTo>
                    <a:pt x="50041" y="53484"/>
                    <a:pt x="137302" y="79071"/>
                    <a:pt x="239005" y="79071"/>
                  </a:cubicBezTo>
                  <a:lnTo>
                    <a:pt x="3610085" y="79071"/>
                  </a:lnTo>
                  <a:cubicBezTo>
                    <a:pt x="3728738" y="79071"/>
                    <a:pt x="3827734" y="113898"/>
                    <a:pt x="3850630" y="160195"/>
                  </a:cubicBezTo>
                  <a:lnTo>
                    <a:pt x="3854033" y="174165"/>
                  </a:lnTo>
                  <a:lnTo>
                    <a:pt x="3854033" y="750163"/>
                  </a:lnTo>
                  <a:lnTo>
                    <a:pt x="3850630" y="736193"/>
                  </a:lnTo>
                  <a:cubicBezTo>
                    <a:pt x="3827734" y="689896"/>
                    <a:pt x="3728738" y="655069"/>
                    <a:pt x="3610085" y="655069"/>
                  </a:cubicBezTo>
                  <a:lnTo>
                    <a:pt x="239005" y="655069"/>
                  </a:lnTo>
                  <a:cubicBezTo>
                    <a:pt x="137302" y="655069"/>
                    <a:pt x="50041" y="629482"/>
                    <a:pt x="12767" y="593016"/>
                  </a:cubicBezTo>
                  <a:lnTo>
                    <a:pt x="0" y="5759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296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AAC6E0B-BF4D-4616-0C53-FD610B4C34A1}"/>
                </a:ext>
              </a:extLst>
            </p:cNvPr>
            <p:cNvSpPr txBox="1"/>
            <p:nvPr/>
          </p:nvSpPr>
          <p:spPr>
            <a:xfrm>
              <a:off x="5161603" y="1573525"/>
              <a:ext cx="1828246" cy="4089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b="1" dirty="0">
                  <a:solidFill>
                    <a:schemeClr val="bg1"/>
                  </a:solidFill>
                  <a:cs typeface="+mn-ea"/>
                  <a:sym typeface="+mn-lt"/>
                </a:rPr>
                <a:t>主要技术难点</a:t>
              </a:r>
            </a:p>
          </p:txBody>
        </p: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0E055B67-3120-1F7F-C98B-B1E2BB8355DB}"/>
              </a:ext>
            </a:extLst>
          </p:cNvPr>
          <p:cNvSpPr txBox="1"/>
          <p:nvPr/>
        </p:nvSpPr>
        <p:spPr>
          <a:xfrm>
            <a:off x="5519142" y="2679868"/>
            <a:ext cx="5074960" cy="381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本部分将对软件制作过程中的主要技术难点进行简单的介绍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5919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E180D4A7-C9FB-4DFB-919C-405C955672EB}">
      <p14:showEvtLst xmlns:p14="http://schemas.microsoft.com/office/powerpoint/2010/main">
        <p14:playEvt time="0" objId="6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教学课件一键换色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67520;#83464;"/>
</p:tagLst>
</file>

<file path=ppt/theme/theme1.xml><?xml version="1.0" encoding="utf-8"?>
<a:theme xmlns:a="http://schemas.openxmlformats.org/drawingml/2006/main" name="51PPT模板网   www.51pptmoban.com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3498F"/>
      </a:accent1>
      <a:accent2>
        <a:srgbClr val="129661"/>
      </a:accent2>
      <a:accent3>
        <a:srgbClr val="0C72B8"/>
      </a:accent3>
      <a:accent4>
        <a:srgbClr val="2996E1"/>
      </a:accent4>
      <a:accent5>
        <a:srgbClr val="C04170"/>
      </a:accent5>
      <a:accent6>
        <a:srgbClr val="F45651"/>
      </a:accent6>
      <a:hlink>
        <a:srgbClr val="4472C4"/>
      </a:hlink>
      <a:folHlink>
        <a:srgbClr val="BFBFBF"/>
      </a:folHlink>
    </a:clrScheme>
    <a:fontScheme name="oi3jn1md">
      <a:majorFont>
        <a:latin typeface="HarmonyOS Sans SC"/>
        <a:ea typeface="阿里巴巴普惠体 2.0 55 Regular"/>
        <a:cs typeface=""/>
      </a:majorFont>
      <a:minorFont>
        <a:latin typeface="HarmonyOS Sans SC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rtlCol="0" anchor="ctr"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13498F"/>
    </a:accent1>
    <a:accent2>
      <a:srgbClr val="129661"/>
    </a:accent2>
    <a:accent3>
      <a:srgbClr val="0C72B8"/>
    </a:accent3>
    <a:accent4>
      <a:srgbClr val="2996E1"/>
    </a:accent4>
    <a:accent5>
      <a:srgbClr val="C04170"/>
    </a:accent5>
    <a:accent6>
      <a:srgbClr val="F45651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1786</TotalTime>
  <Words>726</Words>
  <Application>Microsoft Office PowerPoint</Application>
  <PresentationFormat>自定义</PresentationFormat>
  <Paragraphs>133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HarmonyOS Sans SC</vt:lpstr>
      <vt:lpstr>Arial</vt:lpstr>
      <vt:lpstr>Calibri</vt:lpstr>
      <vt:lpstr>51PPT模板网   www.51pptmoban.com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51PPT模板网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蓝绿双色教育说课课件通用ppt模板</dc:title>
  <dc:creator>51PPT模板网</dc:creator>
  <cp:keywords>www.51pptmoban.com</cp:keywords>
  <dc:description>www.51pptmoban.com</dc:description>
  <cp:lastModifiedBy>zh h</cp:lastModifiedBy>
  <cp:revision>200</cp:revision>
  <dcterms:created xsi:type="dcterms:W3CDTF">2015-10-16T03:54:15Z</dcterms:created>
  <dcterms:modified xsi:type="dcterms:W3CDTF">2024-06-16T14:50:59Z</dcterms:modified>
</cp:coreProperties>
</file>

<file path=docProps/thumbnail.jpeg>
</file>